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 id="2147483711" r:id="rId5"/>
    <p:sldMasterId id="2147483735" r:id="rId6"/>
  </p:sldMasterIdLst>
  <p:notesMasterIdLst>
    <p:notesMasterId r:id="rId23"/>
  </p:notesMasterIdLst>
  <p:sldIdLst>
    <p:sldId id="1418" r:id="rId7"/>
    <p:sldId id="1422" r:id="rId8"/>
    <p:sldId id="1423" r:id="rId9"/>
    <p:sldId id="273" r:id="rId10"/>
    <p:sldId id="1421" r:id="rId11"/>
    <p:sldId id="1419" r:id="rId12"/>
    <p:sldId id="301" r:id="rId13"/>
    <p:sldId id="304" r:id="rId14"/>
    <p:sldId id="274" r:id="rId15"/>
    <p:sldId id="275" r:id="rId16"/>
    <p:sldId id="358" r:id="rId17"/>
    <p:sldId id="312" r:id="rId18"/>
    <p:sldId id="266" r:id="rId19"/>
    <p:sldId id="360" r:id="rId20"/>
    <p:sldId id="1424" r:id="rId21"/>
    <p:sldId id="26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2" clrIdx="0">
    <p:extLst>
      <p:ext uri="{19B8F6BF-5375-455C-9EA6-DF929625EA0E}">
        <p15:presenceInfo xmlns:p15="http://schemas.microsoft.com/office/powerpoint/2012/main" userId="S::shauna.obrien@arkonline.org::2cccf8d3-fcb4-4082-ab59-b4bd17c66c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6349F4-9413-4320-BF08-DBAF6A60C070}" v="1" dt="2022-05-25T13:09:27.28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119" autoAdjust="0"/>
    <p:restoredTop sz="65319" autoAdjust="0"/>
  </p:normalViewPr>
  <p:slideViewPr>
    <p:cSldViewPr snapToGrid="0">
      <p:cViewPr varScale="1">
        <p:scale>
          <a:sx n="65" d="100"/>
          <a:sy n="65" d="100"/>
        </p:scale>
        <p:origin x="21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D7614278-4E2E-9342-BCBE-C29F428FCBD0}"/>
    <pc:docChg chg="undo custSel addSld delSld modSld sldOrd modMainMaster">
      <pc:chgData name="Joanna Scouler" userId="da2978bb-3a89-42a2-b6f4-686f2140a0cc" providerId="ADAL" clId="{D7614278-4E2E-9342-BCBE-C29F428FCBD0}" dt="2022-05-18T09:04:46.535" v="187"/>
      <pc:docMkLst>
        <pc:docMk/>
      </pc:docMkLst>
      <pc:sldChg chg="modSp mod modNotesTx">
        <pc:chgData name="Joanna Scouler" userId="da2978bb-3a89-42a2-b6f4-686f2140a0cc" providerId="ADAL" clId="{D7614278-4E2E-9342-BCBE-C29F428FCBD0}" dt="2022-05-12T09:25:01.668" v="184" actId="20577"/>
        <pc:sldMkLst>
          <pc:docMk/>
          <pc:sldMk cId="4075178077" sldId="262"/>
        </pc:sldMkLst>
        <pc:spChg chg="mod">
          <ac:chgData name="Joanna Scouler" userId="da2978bb-3a89-42a2-b6f4-686f2140a0cc" providerId="ADAL" clId="{D7614278-4E2E-9342-BCBE-C29F428FCBD0}" dt="2022-05-12T09:24:22.007" v="127" actId="1035"/>
          <ac:spMkLst>
            <pc:docMk/>
            <pc:sldMk cId="4075178077" sldId="262"/>
            <ac:spMk id="3" creationId="{3B735AE5-FC72-5641-9AAE-A0E1C9BB9850}"/>
          </ac:spMkLst>
        </pc:spChg>
        <pc:spChg chg="mod">
          <ac:chgData name="Joanna Scouler" userId="da2978bb-3a89-42a2-b6f4-686f2140a0cc" providerId="ADAL" clId="{D7614278-4E2E-9342-BCBE-C29F428FCBD0}" dt="2022-05-12T09:24:25.233" v="131" actId="1038"/>
          <ac:spMkLst>
            <pc:docMk/>
            <pc:sldMk cId="4075178077" sldId="262"/>
            <ac:spMk id="18" creationId="{0D38730B-8338-DC47-945A-250044543DA5}"/>
          </ac:spMkLst>
        </pc:spChg>
        <pc:spChg chg="mod">
          <ac:chgData name="Joanna Scouler" userId="da2978bb-3a89-42a2-b6f4-686f2140a0cc" providerId="ADAL" clId="{D7614278-4E2E-9342-BCBE-C29F428FCBD0}" dt="2022-05-12T09:24:22.007" v="127" actId="1035"/>
          <ac:spMkLst>
            <pc:docMk/>
            <pc:sldMk cId="4075178077" sldId="262"/>
            <ac:spMk id="19" creationId="{513E1999-CF7B-EC45-A193-07FABB7049A5}"/>
          </ac:spMkLst>
        </pc:spChg>
      </pc:sldChg>
      <pc:sldChg chg="ord">
        <pc:chgData name="Joanna Scouler" userId="da2978bb-3a89-42a2-b6f4-686f2140a0cc" providerId="ADAL" clId="{D7614278-4E2E-9342-BCBE-C29F428FCBD0}" dt="2022-05-12T09:23:09.187" v="93" actId="20578"/>
        <pc:sldMkLst>
          <pc:docMk/>
          <pc:sldMk cId="532281958" sldId="266"/>
        </pc:sldMkLst>
      </pc:sldChg>
      <pc:sldChg chg="modSp">
        <pc:chgData name="Joanna Scouler" userId="da2978bb-3a89-42a2-b6f4-686f2140a0cc" providerId="ADAL" clId="{D7614278-4E2E-9342-BCBE-C29F428FCBD0}" dt="2022-05-12T09:21:52.079" v="86" actId="207"/>
        <pc:sldMkLst>
          <pc:docMk/>
          <pc:sldMk cId="4155993321" sldId="274"/>
        </pc:sldMkLst>
        <pc:spChg chg="mod">
          <ac:chgData name="Joanna Scouler" userId="da2978bb-3a89-42a2-b6f4-686f2140a0cc" providerId="ADAL" clId="{D7614278-4E2E-9342-BCBE-C29F428FCBD0}" dt="2022-05-12T09:21:52.079" v="86" actId="207"/>
          <ac:spMkLst>
            <pc:docMk/>
            <pc:sldMk cId="4155993321" sldId="274"/>
            <ac:spMk id="6" creationId="{00000000-0000-0000-0000-000000000000}"/>
          </ac:spMkLst>
        </pc:spChg>
        <pc:spChg chg="mod">
          <ac:chgData name="Joanna Scouler" userId="da2978bb-3a89-42a2-b6f4-686f2140a0cc" providerId="ADAL" clId="{D7614278-4E2E-9342-BCBE-C29F428FCBD0}" dt="2022-05-12T09:21:52.079" v="86" actId="207"/>
          <ac:spMkLst>
            <pc:docMk/>
            <pc:sldMk cId="4155993321" sldId="274"/>
            <ac:spMk id="9" creationId="{99FC05F7-0691-7C42-9727-6A309A6D5450}"/>
          </ac:spMkLst>
        </pc:spChg>
      </pc:sldChg>
      <pc:sldChg chg="addSp delSp modSp mod">
        <pc:chgData name="Joanna Scouler" userId="da2978bb-3a89-42a2-b6f4-686f2140a0cc" providerId="ADAL" clId="{D7614278-4E2E-9342-BCBE-C29F428FCBD0}" dt="2022-05-12T09:20:02.142" v="63" actId="1037"/>
        <pc:sldMkLst>
          <pc:docMk/>
          <pc:sldMk cId="3474557311" sldId="277"/>
        </pc:sldMkLst>
        <pc:spChg chg="mod">
          <ac:chgData name="Joanna Scouler" userId="da2978bb-3a89-42a2-b6f4-686f2140a0cc" providerId="ADAL" clId="{D7614278-4E2E-9342-BCBE-C29F428FCBD0}" dt="2022-05-12T09:19:08.120" v="11" actId="1076"/>
          <ac:spMkLst>
            <pc:docMk/>
            <pc:sldMk cId="3474557311" sldId="277"/>
            <ac:spMk id="9" creationId="{C17F4E59-FF55-BF49-A16E-7F6D0C96ACC7}"/>
          </ac:spMkLst>
        </pc:spChg>
        <pc:spChg chg="mod">
          <ac:chgData name="Joanna Scouler" userId="da2978bb-3a89-42a2-b6f4-686f2140a0cc" providerId="ADAL" clId="{D7614278-4E2E-9342-BCBE-C29F428FCBD0}" dt="2022-05-12T09:19:08.120" v="11" actId="1076"/>
          <ac:spMkLst>
            <pc:docMk/>
            <pc:sldMk cId="3474557311" sldId="277"/>
            <ac:spMk id="10" creationId="{6B34AF02-3EA5-AA4B-98E4-8A2D8D8F2826}"/>
          </ac:spMkLst>
        </pc:spChg>
        <pc:spChg chg="mod">
          <ac:chgData name="Joanna Scouler" userId="da2978bb-3a89-42a2-b6f4-686f2140a0cc" providerId="ADAL" clId="{D7614278-4E2E-9342-BCBE-C29F428FCBD0}" dt="2022-05-12T09:19:03.479" v="10" actId="1038"/>
          <ac:spMkLst>
            <pc:docMk/>
            <pc:sldMk cId="3474557311" sldId="277"/>
            <ac:spMk id="13" creationId="{D630D861-45AE-4C49-9D41-0347AABA557E}"/>
          </ac:spMkLst>
        </pc:spChg>
        <pc:spChg chg="mod">
          <ac:chgData name="Joanna Scouler" userId="da2978bb-3a89-42a2-b6f4-686f2140a0cc" providerId="ADAL" clId="{D7614278-4E2E-9342-BCBE-C29F428FCBD0}" dt="2022-05-12T09:19:08.120" v="11" actId="1076"/>
          <ac:spMkLst>
            <pc:docMk/>
            <pc:sldMk cId="3474557311" sldId="277"/>
            <ac:spMk id="15" creationId="{AE5534C1-2773-024A-8C59-81C85152886D}"/>
          </ac:spMkLst>
        </pc:spChg>
        <pc:spChg chg="mod">
          <ac:chgData name="Joanna Scouler" userId="da2978bb-3a89-42a2-b6f4-686f2140a0cc" providerId="ADAL" clId="{D7614278-4E2E-9342-BCBE-C29F428FCBD0}" dt="2022-05-12T09:19:08.120" v="11" actId="1076"/>
          <ac:spMkLst>
            <pc:docMk/>
            <pc:sldMk cId="3474557311" sldId="277"/>
            <ac:spMk id="16" creationId="{52CDE228-FADC-D64E-A162-BE2B38D027ED}"/>
          </ac:spMkLst>
        </pc:spChg>
        <pc:spChg chg="mod">
          <ac:chgData name="Joanna Scouler" userId="da2978bb-3a89-42a2-b6f4-686f2140a0cc" providerId="ADAL" clId="{D7614278-4E2E-9342-BCBE-C29F428FCBD0}" dt="2022-05-12T09:19:10.740" v="14" actId="1037"/>
          <ac:spMkLst>
            <pc:docMk/>
            <pc:sldMk cId="3474557311" sldId="277"/>
            <ac:spMk id="17" creationId="{47965DF7-7860-CC47-9DC4-7422355DE8E9}"/>
          </ac:spMkLst>
        </pc:spChg>
        <pc:picChg chg="del">
          <ac:chgData name="Joanna Scouler" userId="da2978bb-3a89-42a2-b6f4-686f2140a0cc" providerId="ADAL" clId="{D7614278-4E2E-9342-BCBE-C29F428FCBD0}" dt="2022-05-12T09:19:57.100" v="53" actId="478"/>
          <ac:picMkLst>
            <pc:docMk/>
            <pc:sldMk cId="3474557311" sldId="277"/>
            <ac:picMk id="6" creationId="{67FBC74A-294E-D54D-8D7D-7BDD3DBD7138}"/>
          </ac:picMkLst>
        </pc:picChg>
        <pc:picChg chg="add mod">
          <ac:chgData name="Joanna Scouler" userId="da2978bb-3a89-42a2-b6f4-686f2140a0cc" providerId="ADAL" clId="{D7614278-4E2E-9342-BCBE-C29F428FCBD0}" dt="2022-05-12T09:20:02.142" v="63" actId="1037"/>
          <ac:picMkLst>
            <pc:docMk/>
            <pc:sldMk cId="3474557311" sldId="277"/>
            <ac:picMk id="11" creationId="{B866EA51-955C-FA43-1DE8-E012C16C5C12}"/>
          </ac:picMkLst>
        </pc:picChg>
      </pc:sldChg>
      <pc:sldChg chg="modSp mod">
        <pc:chgData name="Joanna Scouler" userId="da2978bb-3a89-42a2-b6f4-686f2140a0cc" providerId="ADAL" clId="{D7614278-4E2E-9342-BCBE-C29F428FCBD0}" dt="2022-05-12T09:20:33.352" v="73" actId="2711"/>
        <pc:sldMkLst>
          <pc:docMk/>
          <pc:sldMk cId="2467972633" sldId="301"/>
        </pc:sldMkLst>
        <pc:spChg chg="mod">
          <ac:chgData name="Joanna Scouler" userId="da2978bb-3a89-42a2-b6f4-686f2140a0cc" providerId="ADAL" clId="{D7614278-4E2E-9342-BCBE-C29F428FCBD0}" dt="2022-05-12T09:20:33.352" v="73" actId="2711"/>
          <ac:spMkLst>
            <pc:docMk/>
            <pc:sldMk cId="2467972633" sldId="301"/>
            <ac:spMk id="3" creationId="{93A752CD-D21D-0342-A8A9-923DAD2939EC}"/>
          </ac:spMkLst>
        </pc:spChg>
      </pc:sldChg>
      <pc:sldChg chg="modSp mod">
        <pc:chgData name="Joanna Scouler" userId="da2978bb-3a89-42a2-b6f4-686f2140a0cc" providerId="ADAL" clId="{D7614278-4E2E-9342-BCBE-C29F428FCBD0}" dt="2022-05-12T09:23:33.817" v="98" actId="1076"/>
        <pc:sldMkLst>
          <pc:docMk/>
          <pc:sldMk cId="4063194306" sldId="303"/>
        </pc:sldMkLst>
        <pc:spChg chg="mod">
          <ac:chgData name="Joanna Scouler" userId="da2978bb-3a89-42a2-b6f4-686f2140a0cc" providerId="ADAL" clId="{D7614278-4E2E-9342-BCBE-C29F428FCBD0}" dt="2022-05-12T09:23:28.066" v="95" actId="2711"/>
          <ac:spMkLst>
            <pc:docMk/>
            <pc:sldMk cId="4063194306" sldId="303"/>
            <ac:spMk id="2" creationId="{FCC01E3A-3459-794C-873B-80C1FFB7F791}"/>
          </ac:spMkLst>
        </pc:spChg>
        <pc:picChg chg="mod">
          <ac:chgData name="Joanna Scouler" userId="da2978bb-3a89-42a2-b6f4-686f2140a0cc" providerId="ADAL" clId="{D7614278-4E2E-9342-BCBE-C29F428FCBD0}" dt="2022-05-12T09:23:28.974" v="96" actId="1076"/>
          <ac:picMkLst>
            <pc:docMk/>
            <pc:sldMk cId="4063194306" sldId="303"/>
            <ac:picMk id="6" creationId="{DAEEABDD-D3BC-3B4E-B148-A04C4E3BFC3B}"/>
          </ac:picMkLst>
        </pc:picChg>
        <pc:picChg chg="mod">
          <ac:chgData name="Joanna Scouler" userId="da2978bb-3a89-42a2-b6f4-686f2140a0cc" providerId="ADAL" clId="{D7614278-4E2E-9342-BCBE-C29F428FCBD0}" dt="2022-05-12T09:23:31.595" v="97" actId="1076"/>
          <ac:picMkLst>
            <pc:docMk/>
            <pc:sldMk cId="4063194306" sldId="303"/>
            <ac:picMk id="10" creationId="{E3DD9FA9-24F2-F749-84C5-F60A2EFF3C49}"/>
          </ac:picMkLst>
        </pc:picChg>
        <pc:picChg chg="mod">
          <ac:chgData name="Joanna Scouler" userId="da2978bb-3a89-42a2-b6f4-686f2140a0cc" providerId="ADAL" clId="{D7614278-4E2E-9342-BCBE-C29F428FCBD0}" dt="2022-05-12T09:23:33.817" v="98" actId="1076"/>
          <ac:picMkLst>
            <pc:docMk/>
            <pc:sldMk cId="4063194306" sldId="303"/>
            <ac:picMk id="12" creationId="{28A576E2-AC13-CD41-A5B1-621C9F868E10}"/>
          </ac:picMkLst>
        </pc:picChg>
      </pc:sldChg>
      <pc:sldChg chg="modSp mod">
        <pc:chgData name="Joanna Scouler" userId="da2978bb-3a89-42a2-b6f4-686f2140a0cc" providerId="ADAL" clId="{D7614278-4E2E-9342-BCBE-C29F428FCBD0}" dt="2022-05-12T09:21:47.155" v="85" actId="2711"/>
        <pc:sldMkLst>
          <pc:docMk/>
          <pc:sldMk cId="3473906429" sldId="304"/>
        </pc:sldMkLst>
        <pc:spChg chg="mod">
          <ac:chgData name="Joanna Scouler" userId="da2978bb-3a89-42a2-b6f4-686f2140a0cc" providerId="ADAL" clId="{D7614278-4E2E-9342-BCBE-C29F428FCBD0}" dt="2022-05-12T09:21:47.155" v="85" actId="2711"/>
          <ac:spMkLst>
            <pc:docMk/>
            <pc:sldMk cId="3473906429" sldId="304"/>
            <ac:spMk id="2" creationId="{7ABA8BD2-90B9-8045-9696-2684800C93A0}"/>
          </ac:spMkLst>
        </pc:spChg>
      </pc:sldChg>
      <pc:sldChg chg="modSp mod">
        <pc:chgData name="Joanna Scouler" userId="da2978bb-3a89-42a2-b6f4-686f2140a0cc" providerId="ADAL" clId="{D7614278-4E2E-9342-BCBE-C29F428FCBD0}" dt="2022-05-12T09:24:07.170" v="109" actId="207"/>
        <pc:sldMkLst>
          <pc:docMk/>
          <pc:sldMk cId="1411412526" sldId="315"/>
        </pc:sldMkLst>
        <pc:spChg chg="mod">
          <ac:chgData name="Joanna Scouler" userId="da2978bb-3a89-42a2-b6f4-686f2140a0cc" providerId="ADAL" clId="{D7614278-4E2E-9342-BCBE-C29F428FCBD0}" dt="2022-05-12T09:24:02.330" v="108" actId="2711"/>
          <ac:spMkLst>
            <pc:docMk/>
            <pc:sldMk cId="1411412526" sldId="315"/>
            <ac:spMk id="2" creationId="{FCC01E3A-3459-794C-873B-80C1FFB7F791}"/>
          </ac:spMkLst>
        </pc:spChg>
        <pc:spChg chg="mod">
          <ac:chgData name="Joanna Scouler" userId="da2978bb-3a89-42a2-b6f4-686f2140a0cc" providerId="ADAL" clId="{D7614278-4E2E-9342-BCBE-C29F428FCBD0}" dt="2022-05-12T09:24:07.170" v="109" actId="207"/>
          <ac:spMkLst>
            <pc:docMk/>
            <pc:sldMk cId="1411412526" sldId="315"/>
            <ac:spMk id="3" creationId="{9732BED8-0554-4F46-8E48-DD4FF5EDD477}"/>
          </ac:spMkLst>
        </pc:spChg>
      </pc:sldChg>
      <pc:sldChg chg="del">
        <pc:chgData name="Joanna Scouler" userId="da2978bb-3a89-42a2-b6f4-686f2140a0cc" providerId="ADAL" clId="{D7614278-4E2E-9342-BCBE-C29F428FCBD0}" dt="2022-05-12T09:20:26.086" v="72" actId="2696"/>
        <pc:sldMkLst>
          <pc:docMk/>
          <pc:sldMk cId="598729110" sldId="350"/>
        </pc:sldMkLst>
      </pc:sldChg>
      <pc:sldChg chg="modSp mod">
        <pc:chgData name="Joanna Scouler" userId="da2978bb-3a89-42a2-b6f4-686f2140a0cc" providerId="ADAL" clId="{D7614278-4E2E-9342-BCBE-C29F428FCBD0}" dt="2022-05-12T09:23:05.646" v="92" actId="2711"/>
        <pc:sldMkLst>
          <pc:docMk/>
          <pc:sldMk cId="1352556702" sldId="351"/>
        </pc:sldMkLst>
        <pc:spChg chg="mod">
          <ac:chgData name="Joanna Scouler" userId="da2978bb-3a89-42a2-b6f4-686f2140a0cc" providerId="ADAL" clId="{D7614278-4E2E-9342-BCBE-C29F428FCBD0}" dt="2022-05-12T09:22:39.797" v="91" actId="2711"/>
          <ac:spMkLst>
            <pc:docMk/>
            <pc:sldMk cId="1352556702" sldId="351"/>
            <ac:spMk id="2" creationId="{3843E3D2-D93D-7044-8D11-040A0304FEAF}"/>
          </ac:spMkLst>
        </pc:spChg>
        <pc:spChg chg="mod">
          <ac:chgData name="Joanna Scouler" userId="da2978bb-3a89-42a2-b6f4-686f2140a0cc" providerId="ADAL" clId="{D7614278-4E2E-9342-BCBE-C29F428FCBD0}" dt="2022-05-12T09:23:05.646" v="92" actId="2711"/>
          <ac:spMkLst>
            <pc:docMk/>
            <pc:sldMk cId="1352556702" sldId="351"/>
            <ac:spMk id="3" creationId="{4E603065-5A2E-774E-977F-AD6AFDE68D2C}"/>
          </ac:spMkLst>
        </pc:spChg>
      </pc:sldChg>
      <pc:sldChg chg="modSp mod">
        <pc:chgData name="Joanna Scouler" userId="da2978bb-3a89-42a2-b6f4-686f2140a0cc" providerId="ADAL" clId="{D7614278-4E2E-9342-BCBE-C29F428FCBD0}" dt="2022-05-12T09:22:31.891" v="90" actId="2711"/>
        <pc:sldMkLst>
          <pc:docMk/>
          <pc:sldMk cId="2586774890" sldId="357"/>
        </pc:sldMkLst>
        <pc:spChg chg="mod">
          <ac:chgData name="Joanna Scouler" userId="da2978bb-3a89-42a2-b6f4-686f2140a0cc" providerId="ADAL" clId="{D7614278-4E2E-9342-BCBE-C29F428FCBD0}" dt="2022-05-12T09:22:15.218" v="87" actId="2711"/>
          <ac:spMkLst>
            <pc:docMk/>
            <pc:sldMk cId="2586774890" sldId="357"/>
            <ac:spMk id="3" creationId="{69BDD220-90A8-4D41-B1B6-40B4AC959144}"/>
          </ac:spMkLst>
        </pc:spChg>
        <pc:spChg chg="mod">
          <ac:chgData name="Joanna Scouler" userId="da2978bb-3a89-42a2-b6f4-686f2140a0cc" providerId="ADAL" clId="{D7614278-4E2E-9342-BCBE-C29F428FCBD0}" dt="2022-05-12T09:22:31.891" v="90" actId="2711"/>
          <ac:spMkLst>
            <pc:docMk/>
            <pc:sldMk cId="2586774890" sldId="357"/>
            <ac:spMk id="4" creationId="{B57C030C-B198-DB43-BEEA-5DB4D2DF5F1C}"/>
          </ac:spMkLst>
        </pc:spChg>
      </pc:sldChg>
      <pc:sldChg chg="modSp mod">
        <pc:chgData name="Joanna Scouler" userId="da2978bb-3a89-42a2-b6f4-686f2140a0cc" providerId="ADAL" clId="{D7614278-4E2E-9342-BCBE-C29F428FCBD0}" dt="2022-05-12T09:23:38.494" v="99" actId="2711"/>
        <pc:sldMkLst>
          <pc:docMk/>
          <pc:sldMk cId="3586475817" sldId="359"/>
        </pc:sldMkLst>
        <pc:spChg chg="mod">
          <ac:chgData name="Joanna Scouler" userId="da2978bb-3a89-42a2-b6f4-686f2140a0cc" providerId="ADAL" clId="{D7614278-4E2E-9342-BCBE-C29F428FCBD0}" dt="2022-05-12T09:23:38.494" v="99" actId="2711"/>
          <ac:spMkLst>
            <pc:docMk/>
            <pc:sldMk cId="3586475817" sldId="359"/>
            <ac:spMk id="2" creationId="{5CE40780-AA4A-8049-B7DB-1C54BF68C06F}"/>
          </ac:spMkLst>
        </pc:spChg>
      </pc:sldChg>
      <pc:sldChg chg="modSp mod">
        <pc:chgData name="Joanna Scouler" userId="da2978bb-3a89-42a2-b6f4-686f2140a0cc" providerId="ADAL" clId="{D7614278-4E2E-9342-BCBE-C29F428FCBD0}" dt="2022-05-12T09:23:54.301" v="107" actId="1076"/>
        <pc:sldMkLst>
          <pc:docMk/>
          <pc:sldMk cId="3869312523" sldId="360"/>
        </pc:sldMkLst>
        <pc:spChg chg="mod">
          <ac:chgData name="Joanna Scouler" userId="da2978bb-3a89-42a2-b6f4-686f2140a0cc" providerId="ADAL" clId="{D7614278-4E2E-9342-BCBE-C29F428FCBD0}" dt="2022-05-12T09:23:44.001" v="102" actId="2711"/>
          <ac:spMkLst>
            <pc:docMk/>
            <pc:sldMk cId="3869312523" sldId="360"/>
            <ac:spMk id="2" creationId="{9C1DDAD0-E7B8-E14E-A116-38446EAD2938}"/>
          </ac:spMkLst>
        </pc:spChg>
        <pc:picChg chg="mod">
          <ac:chgData name="Joanna Scouler" userId="da2978bb-3a89-42a2-b6f4-686f2140a0cc" providerId="ADAL" clId="{D7614278-4E2E-9342-BCBE-C29F428FCBD0}" dt="2022-05-12T09:23:44.792" v="103" actId="1076"/>
          <ac:picMkLst>
            <pc:docMk/>
            <pc:sldMk cId="3869312523" sldId="360"/>
            <ac:picMk id="4" creationId="{3188CCE2-F708-3F49-9BD5-EC889A24A823}"/>
          </ac:picMkLst>
        </pc:picChg>
        <pc:picChg chg="mod">
          <ac:chgData name="Joanna Scouler" userId="da2978bb-3a89-42a2-b6f4-686f2140a0cc" providerId="ADAL" clId="{D7614278-4E2E-9342-BCBE-C29F428FCBD0}" dt="2022-05-12T09:23:46.425" v="104" actId="1076"/>
          <ac:picMkLst>
            <pc:docMk/>
            <pc:sldMk cId="3869312523" sldId="360"/>
            <ac:picMk id="6" creationId="{C4E64A3E-D0FF-BE40-A65A-AF4CBFC66A3B}"/>
          </ac:picMkLst>
        </pc:picChg>
        <pc:picChg chg="mod">
          <ac:chgData name="Joanna Scouler" userId="da2978bb-3a89-42a2-b6f4-686f2140a0cc" providerId="ADAL" clId="{D7614278-4E2E-9342-BCBE-C29F428FCBD0}" dt="2022-05-12T09:23:51.421" v="106" actId="1076"/>
          <ac:picMkLst>
            <pc:docMk/>
            <pc:sldMk cId="3869312523" sldId="360"/>
            <ac:picMk id="8" creationId="{C9C92DF1-BFD8-8E40-B267-C4070FA49BA3}"/>
          </ac:picMkLst>
        </pc:picChg>
        <pc:picChg chg="mod">
          <ac:chgData name="Joanna Scouler" userId="da2978bb-3a89-42a2-b6f4-686f2140a0cc" providerId="ADAL" clId="{D7614278-4E2E-9342-BCBE-C29F428FCBD0}" dt="2022-05-12T09:23:54.301" v="107" actId="1076"/>
          <ac:picMkLst>
            <pc:docMk/>
            <pc:sldMk cId="3869312523" sldId="360"/>
            <ac:picMk id="10" creationId="{9B357978-D805-0440-ACCB-6AF15D50C14C}"/>
          </ac:picMkLst>
        </pc:picChg>
      </pc:sldChg>
      <pc:sldChg chg="addSp delSp modSp add mod modNotesTx">
        <pc:chgData name="Joanna Scouler" userId="da2978bb-3a89-42a2-b6f4-686f2140a0cc" providerId="ADAL" clId="{D7614278-4E2E-9342-BCBE-C29F428FCBD0}" dt="2022-05-12T09:52:00.375" v="186" actId="20577"/>
        <pc:sldMkLst>
          <pc:docMk/>
          <pc:sldMk cId="1660232671" sldId="376"/>
        </pc:sldMkLst>
        <pc:spChg chg="mod">
          <ac:chgData name="Joanna Scouler" userId="da2978bb-3a89-42a2-b6f4-686f2140a0cc" providerId="ADAL" clId="{D7614278-4E2E-9342-BCBE-C29F428FCBD0}" dt="2022-05-12T09:19:47.111" v="47" actId="20577"/>
          <ac:spMkLst>
            <pc:docMk/>
            <pc:sldMk cId="1660232671" sldId="376"/>
            <ac:spMk id="2" creationId="{21F6D3BF-8D78-3D41-8D2E-5FED3055FC80}"/>
          </ac:spMkLst>
        </pc:spChg>
        <pc:spChg chg="mod">
          <ac:chgData name="Joanna Scouler" userId="da2978bb-3a89-42a2-b6f4-686f2140a0cc" providerId="ADAL" clId="{D7614278-4E2E-9342-BCBE-C29F428FCBD0}" dt="2022-05-12T09:19:43.616" v="37" actId="20577"/>
          <ac:spMkLst>
            <pc:docMk/>
            <pc:sldMk cId="1660232671" sldId="376"/>
            <ac:spMk id="3" creationId="{8676A10C-2676-7549-90A1-140565D5F092}"/>
          </ac:spMkLst>
        </pc:spChg>
        <pc:spChg chg="add mod">
          <ac:chgData name="Joanna Scouler" userId="da2978bb-3a89-42a2-b6f4-686f2140a0cc" providerId="ADAL" clId="{D7614278-4E2E-9342-BCBE-C29F428FCBD0}" dt="2022-05-12T09:52:00.375" v="186" actId="20577"/>
          <ac:spMkLst>
            <pc:docMk/>
            <pc:sldMk cId="1660232671" sldId="376"/>
            <ac:spMk id="13" creationId="{310D9832-C205-5580-79D4-74F5F88457BF}"/>
          </ac:spMkLst>
        </pc:spChg>
        <pc:spChg chg="add mod">
          <ac:chgData name="Joanna Scouler" userId="da2978bb-3a89-42a2-b6f4-686f2140a0cc" providerId="ADAL" clId="{D7614278-4E2E-9342-BCBE-C29F428FCBD0}" dt="2022-05-12T09:20:22.257" v="71" actId="20577"/>
          <ac:spMkLst>
            <pc:docMk/>
            <pc:sldMk cId="1660232671" sldId="376"/>
            <ac:spMk id="14" creationId="{ED65183A-A45A-B290-9427-EC59D8D2AA62}"/>
          </ac:spMkLst>
        </pc:spChg>
        <pc:spChg chg="del">
          <ac:chgData name="Joanna Scouler" userId="da2978bb-3a89-42a2-b6f4-686f2140a0cc" providerId="ADAL" clId="{D7614278-4E2E-9342-BCBE-C29F428FCBD0}" dt="2022-05-12T09:20:10.525" v="64" actId="478"/>
          <ac:spMkLst>
            <pc:docMk/>
            <pc:sldMk cId="1660232671" sldId="376"/>
            <ac:spMk id="16" creationId="{8FB687E9-AB2A-DC17-DDC7-FD580D150F6B}"/>
          </ac:spMkLst>
        </pc:spChg>
        <pc:spChg chg="del">
          <ac:chgData name="Joanna Scouler" userId="da2978bb-3a89-42a2-b6f4-686f2140a0cc" providerId="ADAL" clId="{D7614278-4E2E-9342-BCBE-C29F428FCBD0}" dt="2022-05-12T09:20:10.525" v="64" actId="478"/>
          <ac:spMkLst>
            <pc:docMk/>
            <pc:sldMk cId="1660232671" sldId="376"/>
            <ac:spMk id="17" creationId="{3E57E204-F64A-2090-D088-5949B6974D62}"/>
          </ac:spMkLst>
        </pc:spChg>
        <pc:picChg chg="add mod">
          <ac:chgData name="Joanna Scouler" userId="da2978bb-3a89-42a2-b6f4-686f2140a0cc" providerId="ADAL" clId="{D7614278-4E2E-9342-BCBE-C29F428FCBD0}" dt="2022-05-12T09:21:16.327" v="82" actId="167"/>
          <ac:picMkLst>
            <pc:docMk/>
            <pc:sldMk cId="1660232671" sldId="376"/>
            <ac:picMk id="4" creationId="{21219BA6-FA9F-EE92-6069-98638F621D43}"/>
          </ac:picMkLst>
        </pc:picChg>
        <pc:picChg chg="del">
          <ac:chgData name="Joanna Scouler" userId="da2978bb-3a89-42a2-b6f4-686f2140a0cc" providerId="ADAL" clId="{D7614278-4E2E-9342-BCBE-C29F428FCBD0}" dt="2022-05-12T09:19:51.146" v="48" actId="478"/>
          <ac:picMkLst>
            <pc:docMk/>
            <pc:sldMk cId="1660232671" sldId="376"/>
            <ac:picMk id="5" creationId="{1494DDF3-7118-9C31-396C-68761E9CFEDC}"/>
          </ac:picMkLst>
        </pc:picChg>
        <pc:picChg chg="mod">
          <ac:chgData name="Joanna Scouler" userId="da2978bb-3a89-42a2-b6f4-686f2140a0cc" providerId="ADAL" clId="{D7614278-4E2E-9342-BCBE-C29F428FCBD0}" dt="2022-05-12T09:21:31.993" v="84" actId="1076"/>
          <ac:picMkLst>
            <pc:docMk/>
            <pc:sldMk cId="1660232671" sldId="376"/>
            <ac:picMk id="9" creationId="{F4BB6E1E-38B7-6046-B96C-B5FC3B4E3054}"/>
          </ac:picMkLst>
        </pc:picChg>
        <pc:picChg chg="mod">
          <ac:chgData name="Joanna Scouler" userId="da2978bb-3a89-42a2-b6f4-686f2140a0cc" providerId="ADAL" clId="{D7614278-4E2E-9342-BCBE-C29F428FCBD0}" dt="2022-05-12T09:19:54.056" v="52" actId="1036"/>
          <ac:picMkLst>
            <pc:docMk/>
            <pc:sldMk cId="1660232671" sldId="376"/>
            <ac:picMk id="15" creationId="{C8E7BBB6-43D3-B144-6ED2-D839EFAEE477}"/>
          </ac:picMkLst>
        </pc:picChg>
      </pc:sldChg>
      <pc:sldMasterChg chg="modSldLayout">
        <pc:chgData name="Joanna Scouler" userId="da2978bb-3a89-42a2-b6f4-686f2140a0cc" providerId="ADAL" clId="{D7614278-4E2E-9342-BCBE-C29F428FCBD0}" dt="2022-05-18T09:04:46.535" v="187"/>
        <pc:sldMasterMkLst>
          <pc:docMk/>
          <pc:sldMasterMk cId="1192420985" sldId="2147483693"/>
        </pc:sldMasterMkLst>
        <pc:sldLayoutChg chg="addSp modSp">
          <pc:chgData name="Joanna Scouler" userId="da2978bb-3a89-42a2-b6f4-686f2140a0cc" providerId="ADAL" clId="{D7614278-4E2E-9342-BCBE-C29F428FCBD0}" dt="2022-05-18T09:04:46.535" v="187"/>
          <pc:sldLayoutMkLst>
            <pc:docMk/>
            <pc:sldMasterMk cId="1192420985" sldId="2147483693"/>
            <pc:sldLayoutMk cId="2286893682" sldId="2147483732"/>
          </pc:sldLayoutMkLst>
          <pc:picChg chg="add mod">
            <ac:chgData name="Joanna Scouler" userId="da2978bb-3a89-42a2-b6f4-686f2140a0cc" providerId="ADAL" clId="{D7614278-4E2E-9342-BCBE-C29F428FCBD0}" dt="2022-05-18T09:04:46.535" v="187"/>
            <ac:picMkLst>
              <pc:docMk/>
              <pc:sldMasterMk cId="1192420985" sldId="2147483693"/>
              <pc:sldLayoutMk cId="2286893682" sldId="2147483732"/>
              <ac:picMk id="8" creationId="{DE2144DA-EE83-DE05-D4E1-F52567EAE8C2}"/>
            </ac:picMkLst>
          </pc:picChg>
        </pc:sldLayoutChg>
      </pc:sldMasterChg>
    </pc:docChg>
  </pc:docChgLst>
  <pc:docChgLst>
    <pc:chgData name="Joanna Scouler" userId="da2978bb-3a89-42a2-b6f4-686f2140a0cc" providerId="ADAL" clId="{A1477651-E6C2-1A46-958F-B83A66B6D9B2}"/>
    <pc:docChg chg="modSld">
      <pc:chgData name="Joanna Scouler" userId="da2978bb-3a89-42a2-b6f4-686f2140a0cc" providerId="ADAL" clId="{A1477651-E6C2-1A46-958F-B83A66B6D9B2}" dt="2020-12-08T17:34:55.123" v="33" actId="1076"/>
      <pc:docMkLst>
        <pc:docMk/>
      </pc:docMkLst>
      <pc:sldChg chg="addSp modSp mod">
        <pc:chgData name="Joanna Scouler" userId="da2978bb-3a89-42a2-b6f4-686f2140a0cc" providerId="ADAL" clId="{A1477651-E6C2-1A46-958F-B83A66B6D9B2}" dt="2020-12-08T17:34:55.123" v="33" actId="1076"/>
        <pc:sldMkLst>
          <pc:docMk/>
          <pc:sldMk cId="4063194306" sldId="303"/>
        </pc:sldMkLst>
        <pc:spChg chg="mod">
          <ac:chgData name="Joanna Scouler" userId="da2978bb-3a89-42a2-b6f4-686f2140a0cc" providerId="ADAL" clId="{A1477651-E6C2-1A46-958F-B83A66B6D9B2}" dt="2020-12-08T17:34:00.802" v="18" actId="14100"/>
          <ac:spMkLst>
            <pc:docMk/>
            <pc:sldMk cId="4063194306" sldId="303"/>
            <ac:spMk id="4" creationId="{8069CCD9-5ED6-A944-9F32-7166DDA7429C}"/>
          </ac:spMkLst>
        </pc:spChg>
        <pc:picChg chg="add mod">
          <ac:chgData name="Joanna Scouler" userId="da2978bb-3a89-42a2-b6f4-686f2140a0cc" providerId="ADAL" clId="{A1477651-E6C2-1A46-958F-B83A66B6D9B2}" dt="2020-12-08T17:34:55.123" v="33" actId="1076"/>
          <ac:picMkLst>
            <pc:docMk/>
            <pc:sldMk cId="4063194306" sldId="303"/>
            <ac:picMk id="5" creationId="{CD68EC68-7734-544A-8618-214F080C133B}"/>
          </ac:picMkLst>
        </pc:picChg>
        <pc:picChg chg="add mod">
          <ac:chgData name="Joanna Scouler" userId="da2978bb-3a89-42a2-b6f4-686f2140a0cc" providerId="ADAL" clId="{A1477651-E6C2-1A46-958F-B83A66B6D9B2}" dt="2020-12-08T17:34:52.681" v="32" actId="1076"/>
          <ac:picMkLst>
            <pc:docMk/>
            <pc:sldMk cId="4063194306" sldId="303"/>
            <ac:picMk id="7" creationId="{C11063C0-4DA5-8B47-B7F0-A22AF7281A13}"/>
          </ac:picMkLst>
        </pc:picChg>
        <pc:picChg chg="add mod">
          <ac:chgData name="Joanna Scouler" userId="da2978bb-3a89-42a2-b6f4-686f2140a0cc" providerId="ADAL" clId="{A1477651-E6C2-1A46-958F-B83A66B6D9B2}" dt="2020-12-08T17:34:51.305" v="31" actId="1076"/>
          <ac:picMkLst>
            <pc:docMk/>
            <pc:sldMk cId="4063194306" sldId="303"/>
            <ac:picMk id="9" creationId="{F21B3021-31B1-A746-9C3B-38909D8EC487}"/>
          </ac:picMkLst>
        </pc:picChg>
      </pc:sldChg>
    </pc:docChg>
  </pc:docChgLst>
  <pc:docChgLst>
    <pc:chgData name="Shauna O'Brien" userId="2cccf8d3-fcb4-4082-ab59-b4bd17c66c6c" providerId="ADAL" clId="{AF933683-CBC8-0D46-A459-2C20850178F5}"/>
    <pc:docChg chg="custSel addSld delSld modSld sldOrd">
      <pc:chgData name="Shauna O'Brien" userId="2cccf8d3-fcb4-4082-ab59-b4bd17c66c6c" providerId="ADAL" clId="{AF933683-CBC8-0D46-A459-2C20850178F5}" dt="2021-11-24T15:07:02.890" v="9461" actId="20577"/>
      <pc:docMkLst>
        <pc:docMk/>
      </pc:docMkLst>
      <pc:sldChg chg="modSp del">
        <pc:chgData name="Shauna O'Brien" userId="2cccf8d3-fcb4-4082-ab59-b4bd17c66c6c" providerId="ADAL" clId="{AF933683-CBC8-0D46-A459-2C20850178F5}" dt="2021-11-12T15:50:35.050" v="1496" actId="2696"/>
        <pc:sldMkLst>
          <pc:docMk/>
          <pc:sldMk cId="1126252576" sldId="260"/>
        </pc:sldMkLst>
        <pc:spChg chg="mod">
          <ac:chgData name="Shauna O'Brien" userId="2cccf8d3-fcb4-4082-ab59-b4bd17c66c6c" providerId="ADAL" clId="{AF933683-CBC8-0D46-A459-2C20850178F5}" dt="2021-11-12T15:05:08.363" v="2"/>
          <ac:spMkLst>
            <pc:docMk/>
            <pc:sldMk cId="1126252576" sldId="260"/>
            <ac:spMk id="2" creationId="{73D3C215-8AC5-E245-B6C2-45A6579B3780}"/>
          </ac:spMkLst>
        </pc:spChg>
      </pc:sldChg>
      <pc:sldChg chg="modSp mod modNotesTx">
        <pc:chgData name="Shauna O'Brien" userId="2cccf8d3-fcb4-4082-ab59-b4bd17c66c6c" providerId="ADAL" clId="{AF933683-CBC8-0D46-A459-2C20850178F5}" dt="2021-11-24T14:12:46.307" v="9322" actId="114"/>
        <pc:sldMkLst>
          <pc:docMk/>
          <pc:sldMk cId="4075178077" sldId="262"/>
        </pc:sldMkLst>
        <pc:spChg chg="mod">
          <ac:chgData name="Shauna O'Brien" userId="2cccf8d3-fcb4-4082-ab59-b4bd17c66c6c" providerId="ADAL" clId="{AF933683-CBC8-0D46-A459-2C20850178F5}" dt="2021-11-24T14:11:22.525" v="9138" actId="1076"/>
          <ac:spMkLst>
            <pc:docMk/>
            <pc:sldMk cId="4075178077" sldId="262"/>
            <ac:spMk id="3" creationId="{3B735AE5-FC72-5641-9AAE-A0E1C9BB9850}"/>
          </ac:spMkLst>
        </pc:spChg>
        <pc:spChg chg="mod">
          <ac:chgData name="Shauna O'Brien" userId="2cccf8d3-fcb4-4082-ab59-b4bd17c66c6c" providerId="ADAL" clId="{AF933683-CBC8-0D46-A459-2C20850178F5}" dt="2021-11-24T14:11:12.556" v="9137" actId="20577"/>
          <ac:spMkLst>
            <pc:docMk/>
            <pc:sldMk cId="4075178077" sldId="262"/>
            <ac:spMk id="6" creationId="{00000000-0000-0000-0000-000000000000}"/>
          </ac:spMkLst>
        </pc:spChg>
        <pc:spChg chg="mod">
          <ac:chgData name="Shauna O'Brien" userId="2cccf8d3-fcb4-4082-ab59-b4bd17c66c6c" providerId="ADAL" clId="{AF933683-CBC8-0D46-A459-2C20850178F5}" dt="2021-11-24T14:11:27.305" v="9139" actId="1076"/>
          <ac:spMkLst>
            <pc:docMk/>
            <pc:sldMk cId="4075178077" sldId="262"/>
            <ac:spMk id="18" creationId="{0D38730B-8338-DC47-945A-250044543DA5}"/>
          </ac:spMkLst>
        </pc:spChg>
        <pc:spChg chg="mod">
          <ac:chgData name="Shauna O'Brien" userId="2cccf8d3-fcb4-4082-ab59-b4bd17c66c6c" providerId="ADAL" clId="{AF933683-CBC8-0D46-A459-2C20850178F5}" dt="2021-11-24T14:11:30.592" v="9140" actId="1076"/>
          <ac:spMkLst>
            <pc:docMk/>
            <pc:sldMk cId="4075178077" sldId="262"/>
            <ac:spMk id="19" creationId="{513E1999-CF7B-EC45-A193-07FABB7049A5}"/>
          </ac:spMkLst>
        </pc:spChg>
      </pc:sldChg>
      <pc:sldChg chg="addSp modSp mod modAnim modNotesTx">
        <pc:chgData name="Shauna O'Brien" userId="2cccf8d3-fcb4-4082-ab59-b4bd17c66c6c" providerId="ADAL" clId="{AF933683-CBC8-0D46-A459-2C20850178F5}" dt="2021-11-24T11:10:10.283" v="4258" actId="1076"/>
        <pc:sldMkLst>
          <pc:docMk/>
          <pc:sldMk cId="532281958" sldId="266"/>
        </pc:sldMkLst>
        <pc:spChg chg="add mod">
          <ac:chgData name="Shauna O'Brien" userId="2cccf8d3-fcb4-4082-ab59-b4bd17c66c6c" providerId="ADAL" clId="{AF933683-CBC8-0D46-A459-2C20850178F5}" dt="2021-11-24T11:09:50.798" v="4254" actId="1038"/>
          <ac:spMkLst>
            <pc:docMk/>
            <pc:sldMk cId="532281958" sldId="266"/>
            <ac:spMk id="2" creationId="{0B95CEF4-44B9-2446-B6D7-CF4A1966E546}"/>
          </ac:spMkLst>
        </pc:spChg>
        <pc:spChg chg="add mod">
          <ac:chgData name="Shauna O'Brien" userId="2cccf8d3-fcb4-4082-ab59-b4bd17c66c6c" providerId="ADAL" clId="{AF933683-CBC8-0D46-A459-2C20850178F5}" dt="2021-11-24T11:09:50.798" v="4254" actId="1038"/>
          <ac:spMkLst>
            <pc:docMk/>
            <pc:sldMk cId="532281958" sldId="266"/>
            <ac:spMk id="7" creationId="{4A408D89-EC11-0B49-9804-08A2E7798DF5}"/>
          </ac:spMkLst>
        </pc:spChg>
        <pc:spChg chg="add mod">
          <ac:chgData name="Shauna O'Brien" userId="2cccf8d3-fcb4-4082-ab59-b4bd17c66c6c" providerId="ADAL" clId="{AF933683-CBC8-0D46-A459-2C20850178F5}" dt="2021-11-24T11:09:50.798" v="4254" actId="1038"/>
          <ac:spMkLst>
            <pc:docMk/>
            <pc:sldMk cId="532281958" sldId="266"/>
            <ac:spMk id="8" creationId="{E094087E-AAEC-4C49-9B89-6CA980578530}"/>
          </ac:spMkLst>
        </pc:spChg>
        <pc:spChg chg="add mod">
          <ac:chgData name="Shauna O'Brien" userId="2cccf8d3-fcb4-4082-ab59-b4bd17c66c6c" providerId="ADAL" clId="{AF933683-CBC8-0D46-A459-2C20850178F5}" dt="2021-11-24T11:09:50.798" v="4254" actId="1038"/>
          <ac:spMkLst>
            <pc:docMk/>
            <pc:sldMk cId="532281958" sldId="266"/>
            <ac:spMk id="9" creationId="{35CBBA54-8073-D94E-8B3F-6DAC124E4497}"/>
          </ac:spMkLst>
        </pc:spChg>
        <pc:spChg chg="add mod">
          <ac:chgData name="Shauna O'Brien" userId="2cccf8d3-fcb4-4082-ab59-b4bd17c66c6c" providerId="ADAL" clId="{AF933683-CBC8-0D46-A459-2C20850178F5}" dt="2021-11-24T11:09:50.798" v="4254" actId="1038"/>
          <ac:spMkLst>
            <pc:docMk/>
            <pc:sldMk cId="532281958" sldId="266"/>
            <ac:spMk id="10" creationId="{CE4B4ED6-CC70-A645-A1B2-4D2847AB6C59}"/>
          </ac:spMkLst>
        </pc:spChg>
        <pc:spChg chg="add mod">
          <ac:chgData name="Shauna O'Brien" userId="2cccf8d3-fcb4-4082-ab59-b4bd17c66c6c" providerId="ADAL" clId="{AF933683-CBC8-0D46-A459-2C20850178F5}" dt="2021-11-24T11:09:50.798" v="4254" actId="1038"/>
          <ac:spMkLst>
            <pc:docMk/>
            <pc:sldMk cId="532281958" sldId="266"/>
            <ac:spMk id="11" creationId="{33EC214A-0E5D-3744-B12B-61C1D07C7083}"/>
          </ac:spMkLst>
        </pc:spChg>
        <pc:spChg chg="mod">
          <ac:chgData name="Shauna O'Brien" userId="2cccf8d3-fcb4-4082-ab59-b4bd17c66c6c" providerId="ADAL" clId="{AF933683-CBC8-0D46-A459-2C20850178F5}" dt="2021-11-24T11:09:31.499" v="4248" actId="20577"/>
          <ac:spMkLst>
            <pc:docMk/>
            <pc:sldMk cId="532281958" sldId="266"/>
            <ac:spMk id="12" creationId="{860B3682-2E10-4498-9B66-363A8EF8D443}"/>
          </ac:spMkLst>
        </pc:spChg>
        <pc:spChg chg="add mod">
          <ac:chgData name="Shauna O'Brien" userId="2cccf8d3-fcb4-4082-ab59-b4bd17c66c6c" providerId="ADAL" clId="{AF933683-CBC8-0D46-A459-2C20850178F5}" dt="2021-11-24T11:09:50.798" v="4254" actId="1038"/>
          <ac:spMkLst>
            <pc:docMk/>
            <pc:sldMk cId="532281958" sldId="266"/>
            <ac:spMk id="13" creationId="{6680A351-5E2F-E546-BB78-DE37E4B553F4}"/>
          </ac:spMkLst>
        </pc:spChg>
        <pc:spChg chg="add mod">
          <ac:chgData name="Shauna O'Brien" userId="2cccf8d3-fcb4-4082-ab59-b4bd17c66c6c" providerId="ADAL" clId="{AF933683-CBC8-0D46-A459-2C20850178F5}" dt="2021-11-24T11:09:50.798" v="4254" actId="1038"/>
          <ac:spMkLst>
            <pc:docMk/>
            <pc:sldMk cId="532281958" sldId="266"/>
            <ac:spMk id="14" creationId="{B2452771-E5CD-C347-AC12-15703D2F8938}"/>
          </ac:spMkLst>
        </pc:spChg>
        <pc:spChg chg="mod">
          <ac:chgData name="Shauna O'Brien" userId="2cccf8d3-fcb4-4082-ab59-b4bd17c66c6c" providerId="ADAL" clId="{AF933683-CBC8-0D46-A459-2C20850178F5}" dt="2021-11-24T11:10:05.114" v="4257" actId="113"/>
          <ac:spMkLst>
            <pc:docMk/>
            <pc:sldMk cId="532281958" sldId="266"/>
            <ac:spMk id="23" creationId="{7D1CB983-59AE-4F7F-A094-2F7746C5095E}"/>
          </ac:spMkLst>
        </pc:spChg>
        <pc:picChg chg="mod">
          <ac:chgData name="Shauna O'Brien" userId="2cccf8d3-fcb4-4082-ab59-b4bd17c66c6c" providerId="ADAL" clId="{AF933683-CBC8-0D46-A459-2C20850178F5}" dt="2021-11-24T11:09:56.951" v="4255" actId="1076"/>
          <ac:picMkLst>
            <pc:docMk/>
            <pc:sldMk cId="532281958" sldId="266"/>
            <ac:picMk id="21" creationId="{83FDA024-01BE-4881-8E07-26D21438264D}"/>
          </ac:picMkLst>
        </pc:picChg>
        <pc:picChg chg="mod">
          <ac:chgData name="Shauna O'Brien" userId="2cccf8d3-fcb4-4082-ab59-b4bd17c66c6c" providerId="ADAL" clId="{AF933683-CBC8-0D46-A459-2C20850178F5}" dt="2021-11-24T11:10:10.283" v="4258" actId="1076"/>
          <ac:picMkLst>
            <pc:docMk/>
            <pc:sldMk cId="532281958" sldId="266"/>
            <ac:picMk id="22" creationId="{28A652A1-C034-4808-8A84-880750A12122}"/>
          </ac:picMkLst>
        </pc:picChg>
      </pc:sldChg>
      <pc:sldChg chg="addSp modSp add mod modClrScheme modAnim chgLayout modNotesTx">
        <pc:chgData name="Shauna O'Brien" userId="2cccf8d3-fcb4-4082-ab59-b4bd17c66c6c" providerId="ADAL" clId="{AF933683-CBC8-0D46-A459-2C20850178F5}" dt="2021-11-24T10:44:14.672" v="3252" actId="20577"/>
        <pc:sldMkLst>
          <pc:docMk/>
          <pc:sldMk cId="4155993321" sldId="274"/>
        </pc:sldMkLst>
        <pc:spChg chg="mod ord">
          <ac:chgData name="Shauna O'Brien" userId="2cccf8d3-fcb4-4082-ab59-b4bd17c66c6c" providerId="ADAL" clId="{AF933683-CBC8-0D46-A459-2C20850178F5}" dt="2021-11-12T15:24:35.525" v="355" actId="700"/>
          <ac:spMkLst>
            <pc:docMk/>
            <pc:sldMk cId="4155993321" sldId="274"/>
            <ac:spMk id="2" creationId="{00000000-0000-0000-0000-000000000000}"/>
          </ac:spMkLst>
        </pc:spChg>
        <pc:spChg chg="mod">
          <ac:chgData name="Shauna O'Brien" userId="2cccf8d3-fcb4-4082-ab59-b4bd17c66c6c" providerId="ADAL" clId="{AF933683-CBC8-0D46-A459-2C20850178F5}" dt="2021-11-24T10:19:56.040" v="1808" actId="1076"/>
          <ac:spMkLst>
            <pc:docMk/>
            <pc:sldMk cId="4155993321" sldId="274"/>
            <ac:spMk id="3" creationId="{00000000-0000-0000-0000-000000000000}"/>
          </ac:spMkLst>
        </pc:spChg>
        <pc:spChg chg="mod">
          <ac:chgData name="Shauna O'Brien" userId="2cccf8d3-fcb4-4082-ab59-b4bd17c66c6c" providerId="ADAL" clId="{AF933683-CBC8-0D46-A459-2C20850178F5}" dt="2021-11-24T10:34:34.344" v="2446" actId="20577"/>
          <ac:spMkLst>
            <pc:docMk/>
            <pc:sldMk cId="4155993321" sldId="274"/>
            <ac:spMk id="4" creationId="{00000000-0000-0000-0000-000000000000}"/>
          </ac:spMkLst>
        </pc:spChg>
        <pc:spChg chg="mod">
          <ac:chgData name="Shauna O'Brien" userId="2cccf8d3-fcb4-4082-ab59-b4bd17c66c6c" providerId="ADAL" clId="{AF933683-CBC8-0D46-A459-2C20850178F5}" dt="2021-11-24T10:29:55.296" v="1872" actId="207"/>
          <ac:spMkLst>
            <pc:docMk/>
            <pc:sldMk cId="4155993321" sldId="274"/>
            <ac:spMk id="6" creationId="{00000000-0000-0000-0000-000000000000}"/>
          </ac:spMkLst>
        </pc:spChg>
        <pc:spChg chg="add mod">
          <ac:chgData name="Shauna O'Brien" userId="2cccf8d3-fcb4-4082-ab59-b4bd17c66c6c" providerId="ADAL" clId="{AF933683-CBC8-0D46-A459-2C20850178F5}" dt="2021-11-24T10:29:44.639" v="1870" actId="1076"/>
          <ac:spMkLst>
            <pc:docMk/>
            <pc:sldMk cId="4155993321" sldId="274"/>
            <ac:spMk id="8" creationId="{4C783B84-A061-C34E-901C-13178F64B0AB}"/>
          </ac:spMkLst>
        </pc:spChg>
        <pc:spChg chg="add mod">
          <ac:chgData name="Shauna O'Brien" userId="2cccf8d3-fcb4-4082-ab59-b4bd17c66c6c" providerId="ADAL" clId="{AF933683-CBC8-0D46-A459-2C20850178F5}" dt="2021-11-24T10:30:34.493" v="1922" actId="1076"/>
          <ac:spMkLst>
            <pc:docMk/>
            <pc:sldMk cId="4155993321" sldId="274"/>
            <ac:spMk id="9" creationId="{99FC05F7-0691-7C42-9727-6A309A6D5450}"/>
          </ac:spMkLst>
        </pc:spChg>
        <pc:spChg chg="add mod">
          <ac:chgData name="Shauna O'Brien" userId="2cccf8d3-fcb4-4082-ab59-b4bd17c66c6c" providerId="ADAL" clId="{AF933683-CBC8-0D46-A459-2C20850178F5}" dt="2021-11-24T10:30:48.843" v="1931" actId="1036"/>
          <ac:spMkLst>
            <pc:docMk/>
            <pc:sldMk cId="4155993321" sldId="274"/>
            <ac:spMk id="10" creationId="{1C6EDF6D-9A44-CC49-9E6D-198BCE90BA7F}"/>
          </ac:spMkLst>
        </pc:spChg>
        <pc:picChg chg="add mod">
          <ac:chgData name="Shauna O'Brien" userId="2cccf8d3-fcb4-4082-ab59-b4bd17c66c6c" providerId="ADAL" clId="{AF933683-CBC8-0D46-A459-2C20850178F5}" dt="2021-11-24T10:29:01.530" v="1854" actId="1076"/>
          <ac:picMkLst>
            <pc:docMk/>
            <pc:sldMk cId="4155993321" sldId="274"/>
            <ac:picMk id="7" creationId="{E9C56157-A942-094F-8918-7116E6018354}"/>
          </ac:picMkLst>
        </pc:picChg>
      </pc:sldChg>
      <pc:sldChg chg="addSp delSp modSp add mod modClrScheme modAnim chgLayout modNotesTx">
        <pc:chgData name="Shauna O'Brien" userId="2cccf8d3-fcb4-4082-ab59-b4bd17c66c6c" providerId="ADAL" clId="{AF933683-CBC8-0D46-A459-2C20850178F5}" dt="2021-11-24T10:48:53.291" v="3362" actId="20577"/>
        <pc:sldMkLst>
          <pc:docMk/>
          <pc:sldMk cId="548890970" sldId="275"/>
        </pc:sldMkLst>
        <pc:spChg chg="mod ord">
          <ac:chgData name="Shauna O'Brien" userId="2cccf8d3-fcb4-4082-ab59-b4bd17c66c6c" providerId="ADAL" clId="{AF933683-CBC8-0D46-A459-2C20850178F5}" dt="2021-11-12T15:24:35.525" v="355" actId="700"/>
          <ac:spMkLst>
            <pc:docMk/>
            <pc:sldMk cId="548890970" sldId="275"/>
            <ac:spMk id="2" creationId="{00000000-0000-0000-0000-000000000000}"/>
          </ac:spMkLst>
        </pc:spChg>
        <pc:spChg chg="add mod">
          <ac:chgData name="Shauna O'Brien" userId="2cccf8d3-fcb4-4082-ab59-b4bd17c66c6c" providerId="ADAL" clId="{AF933683-CBC8-0D46-A459-2C20850178F5}" dt="2021-11-24T10:39:15.797" v="2561" actId="1076"/>
          <ac:spMkLst>
            <pc:docMk/>
            <pc:sldMk cId="548890970" sldId="275"/>
            <ac:spMk id="5" creationId="{DDA8A6FE-30BB-EE4F-8ADA-9C74D25DC809}"/>
          </ac:spMkLst>
        </pc:spChg>
        <pc:spChg chg="add mod">
          <ac:chgData name="Shauna O'Brien" userId="2cccf8d3-fcb4-4082-ab59-b4bd17c66c6c" providerId="ADAL" clId="{AF933683-CBC8-0D46-A459-2C20850178F5}" dt="2021-11-24T10:48:53.291" v="3362" actId="20577"/>
          <ac:spMkLst>
            <pc:docMk/>
            <pc:sldMk cId="548890970" sldId="275"/>
            <ac:spMk id="6" creationId="{19699FA1-A44C-D84F-866B-C075785E2BEF}"/>
          </ac:spMkLst>
        </pc:spChg>
        <pc:spChg chg="mod">
          <ac:chgData name="Shauna O'Brien" userId="2cccf8d3-fcb4-4082-ab59-b4bd17c66c6c" providerId="ADAL" clId="{AF933683-CBC8-0D46-A459-2C20850178F5}" dt="2021-11-24T10:34:42.658" v="2447" actId="1076"/>
          <ac:spMkLst>
            <pc:docMk/>
            <pc:sldMk cId="548890970" sldId="275"/>
            <ac:spMk id="7" creationId="{00000000-0000-0000-0000-000000000000}"/>
          </ac:spMkLst>
        </pc:spChg>
        <pc:spChg chg="del">
          <ac:chgData name="Shauna O'Brien" userId="2cccf8d3-fcb4-4082-ab59-b4bd17c66c6c" providerId="ADAL" clId="{AF933683-CBC8-0D46-A459-2C20850178F5}" dt="2021-11-12T15:29:44.081" v="777" actId="478"/>
          <ac:spMkLst>
            <pc:docMk/>
            <pc:sldMk cId="548890970" sldId="275"/>
            <ac:spMk id="8" creationId="{00000000-0000-0000-0000-000000000000}"/>
          </ac:spMkLst>
        </pc:spChg>
        <pc:spChg chg="add mod">
          <ac:chgData name="Shauna O'Brien" userId="2cccf8d3-fcb4-4082-ab59-b4bd17c66c6c" providerId="ADAL" clId="{AF933683-CBC8-0D46-A459-2C20850178F5}" dt="2021-11-24T10:39:24.899" v="2566" actId="1076"/>
          <ac:spMkLst>
            <pc:docMk/>
            <pc:sldMk cId="548890970" sldId="275"/>
            <ac:spMk id="8" creationId="{B05E558A-704A-6D45-B943-BF8D29A1AF09}"/>
          </ac:spMkLst>
        </pc:spChg>
        <pc:spChg chg="add mod">
          <ac:chgData name="Shauna O'Brien" userId="2cccf8d3-fcb4-4082-ab59-b4bd17c66c6c" providerId="ADAL" clId="{AF933683-CBC8-0D46-A459-2C20850178F5}" dt="2021-11-24T10:39:21.419" v="2565" actId="1038"/>
          <ac:spMkLst>
            <pc:docMk/>
            <pc:sldMk cId="548890970" sldId="275"/>
            <ac:spMk id="9" creationId="{4928F055-606B-2E49-8CAC-421A3C5BD819}"/>
          </ac:spMkLst>
        </pc:spChg>
        <pc:spChg chg="add mod">
          <ac:chgData name="Shauna O'Brien" userId="2cccf8d3-fcb4-4082-ab59-b4bd17c66c6c" providerId="ADAL" clId="{AF933683-CBC8-0D46-A459-2C20850178F5}" dt="2021-11-24T10:39:32.243" v="2574" actId="1035"/>
          <ac:spMkLst>
            <pc:docMk/>
            <pc:sldMk cId="548890970" sldId="275"/>
            <ac:spMk id="10" creationId="{0F98D6B7-E751-1346-B5E5-7F9B9C9E6876}"/>
          </ac:spMkLst>
        </pc:spChg>
        <pc:picChg chg="add mod">
          <ac:chgData name="Shauna O'Brien" userId="2cccf8d3-fcb4-4082-ab59-b4bd17c66c6c" providerId="ADAL" clId="{AF933683-CBC8-0D46-A459-2C20850178F5}" dt="2021-11-24T10:38:24.436" v="2531" actId="1076"/>
          <ac:picMkLst>
            <pc:docMk/>
            <pc:sldMk cId="548890970" sldId="275"/>
            <ac:picMk id="4" creationId="{0D2FCB28-ED98-F74C-AB28-EBE7E54DFDD6}"/>
          </ac:picMkLst>
        </pc:picChg>
      </pc:sldChg>
      <pc:sldChg chg="addSp modSp add del mod modClrScheme chgLayout">
        <pc:chgData name="Shauna O'Brien" userId="2cccf8d3-fcb4-4082-ab59-b4bd17c66c6c" providerId="ADAL" clId="{AF933683-CBC8-0D46-A459-2C20850178F5}" dt="2021-11-24T11:33:46.977" v="5461" actId="2696"/>
        <pc:sldMkLst>
          <pc:docMk/>
          <pc:sldMk cId="3302146646" sldId="276"/>
        </pc:sldMkLst>
        <pc:spChg chg="add mod ord">
          <ac:chgData name="Shauna O'Brien" userId="2cccf8d3-fcb4-4082-ab59-b4bd17c66c6c" providerId="ADAL" clId="{AF933683-CBC8-0D46-A459-2C20850178F5}" dt="2021-11-12T15:24:35.525" v="355" actId="700"/>
          <ac:spMkLst>
            <pc:docMk/>
            <pc:sldMk cId="3302146646" sldId="276"/>
            <ac:spMk id="2" creationId="{E110D747-6325-DF42-897A-FB3D00C8AD09}"/>
          </ac:spMkLst>
        </pc:spChg>
      </pc:sldChg>
      <pc:sldChg chg="addSp delSp modSp mod modAnim modNotesTx">
        <pc:chgData name="Shauna O'Brien" userId="2cccf8d3-fcb4-4082-ab59-b4bd17c66c6c" providerId="ADAL" clId="{AF933683-CBC8-0D46-A459-2C20850178F5}" dt="2021-11-24T14:58:03.105" v="9434" actId="115"/>
        <pc:sldMkLst>
          <pc:docMk/>
          <pc:sldMk cId="3474557311" sldId="277"/>
        </pc:sldMkLst>
        <pc:spChg chg="mod">
          <ac:chgData name="Shauna O'Brien" userId="2cccf8d3-fcb4-4082-ab59-b4bd17c66c6c" providerId="ADAL" clId="{AF933683-CBC8-0D46-A459-2C20850178F5}" dt="2021-11-24T14:57:41.562" v="9408" actId="1076"/>
          <ac:spMkLst>
            <pc:docMk/>
            <pc:sldMk cId="3474557311" sldId="277"/>
            <ac:spMk id="8" creationId="{7B740C8A-B9BD-7A42-B7FC-D2F79E32A888}"/>
          </ac:spMkLst>
        </pc:spChg>
        <pc:spChg chg="add mod">
          <ac:chgData name="Shauna O'Brien" userId="2cccf8d3-fcb4-4082-ab59-b4bd17c66c6c" providerId="ADAL" clId="{AF933683-CBC8-0D46-A459-2C20850178F5}" dt="2021-11-24T14:57:41.562" v="9408" actId="1076"/>
          <ac:spMkLst>
            <pc:docMk/>
            <pc:sldMk cId="3474557311" sldId="277"/>
            <ac:spMk id="9" creationId="{C17F4E59-FF55-BF49-A16E-7F6D0C96ACC7}"/>
          </ac:spMkLst>
        </pc:spChg>
        <pc:spChg chg="add mod">
          <ac:chgData name="Shauna O'Brien" userId="2cccf8d3-fcb4-4082-ab59-b4bd17c66c6c" providerId="ADAL" clId="{AF933683-CBC8-0D46-A459-2C20850178F5}" dt="2021-11-24T14:57:41.562" v="9408" actId="1076"/>
          <ac:spMkLst>
            <pc:docMk/>
            <pc:sldMk cId="3474557311" sldId="277"/>
            <ac:spMk id="10" creationId="{6B34AF02-3EA5-AA4B-98E4-8A2D8D8F2826}"/>
          </ac:spMkLst>
        </pc:spChg>
        <pc:spChg chg="mod">
          <ac:chgData name="Shauna O'Brien" userId="2cccf8d3-fcb4-4082-ab59-b4bd17c66c6c" providerId="ADAL" clId="{AF933683-CBC8-0D46-A459-2C20850178F5}" dt="2021-11-24T14:58:03.105" v="9434" actId="115"/>
          <ac:spMkLst>
            <pc:docMk/>
            <pc:sldMk cId="3474557311" sldId="277"/>
            <ac:spMk id="13" creationId="{D630D861-45AE-4C49-9D41-0347AABA557E}"/>
          </ac:spMkLst>
        </pc:spChg>
        <pc:spChg chg="mod">
          <ac:chgData name="Shauna O'Brien" userId="2cccf8d3-fcb4-4082-ab59-b4bd17c66c6c" providerId="ADAL" clId="{AF933683-CBC8-0D46-A459-2C20850178F5}" dt="2021-11-24T14:57:41.562" v="9408" actId="1076"/>
          <ac:spMkLst>
            <pc:docMk/>
            <pc:sldMk cId="3474557311" sldId="277"/>
            <ac:spMk id="15" creationId="{AE5534C1-2773-024A-8C59-81C85152886D}"/>
          </ac:spMkLst>
        </pc:spChg>
        <pc:spChg chg="mod">
          <ac:chgData name="Shauna O'Brien" userId="2cccf8d3-fcb4-4082-ab59-b4bd17c66c6c" providerId="ADAL" clId="{AF933683-CBC8-0D46-A459-2C20850178F5}" dt="2021-11-24T14:57:41.562" v="9408" actId="1076"/>
          <ac:spMkLst>
            <pc:docMk/>
            <pc:sldMk cId="3474557311" sldId="277"/>
            <ac:spMk id="16" creationId="{52CDE228-FADC-D64E-A162-BE2B38D027ED}"/>
          </ac:spMkLst>
        </pc:spChg>
        <pc:spChg chg="mod">
          <ac:chgData name="Shauna O'Brien" userId="2cccf8d3-fcb4-4082-ab59-b4bd17c66c6c" providerId="ADAL" clId="{AF933683-CBC8-0D46-A459-2C20850178F5}" dt="2021-11-24T14:57:41.562" v="9408" actId="1076"/>
          <ac:spMkLst>
            <pc:docMk/>
            <pc:sldMk cId="3474557311" sldId="277"/>
            <ac:spMk id="17" creationId="{47965DF7-7860-CC47-9DC4-7422355DE8E9}"/>
          </ac:spMkLst>
        </pc:spChg>
        <pc:picChg chg="del">
          <ac:chgData name="Shauna O'Brien" userId="2cccf8d3-fcb4-4082-ab59-b4bd17c66c6c" providerId="ADAL" clId="{AF933683-CBC8-0D46-A459-2C20850178F5}" dt="2021-11-24T10:13:06.186" v="1499" actId="478"/>
          <ac:picMkLst>
            <pc:docMk/>
            <pc:sldMk cId="3474557311" sldId="277"/>
            <ac:picMk id="18" creationId="{6F2B40DD-A06C-714B-8DA3-EFC786139885}"/>
          </ac:picMkLst>
        </pc:picChg>
      </pc:sldChg>
      <pc:sldChg chg="del">
        <pc:chgData name="Shauna O'Brien" userId="2cccf8d3-fcb4-4082-ab59-b4bd17c66c6c" providerId="ADAL" clId="{AF933683-CBC8-0D46-A459-2C20850178F5}" dt="2021-11-12T15:50:33.278" v="1495" actId="2696"/>
        <pc:sldMkLst>
          <pc:docMk/>
          <pc:sldMk cId="46271046" sldId="286"/>
        </pc:sldMkLst>
      </pc:sldChg>
      <pc:sldChg chg="modSp ord modNotesTx">
        <pc:chgData name="Shauna O'Brien" userId="2cccf8d3-fcb4-4082-ab59-b4bd17c66c6c" providerId="ADAL" clId="{AF933683-CBC8-0D46-A459-2C20850178F5}" dt="2021-11-24T11:48:02.339" v="7322" actId="20578"/>
        <pc:sldMkLst>
          <pc:docMk/>
          <pc:sldMk cId="1555400419" sldId="293"/>
        </pc:sldMkLst>
        <pc:spChg chg="mod">
          <ac:chgData name="Shauna O'Brien" userId="2cccf8d3-fcb4-4082-ab59-b4bd17c66c6c" providerId="ADAL" clId="{AF933683-CBC8-0D46-A459-2C20850178F5}" dt="2021-11-12T15:05:08.363" v="2"/>
          <ac:spMkLst>
            <pc:docMk/>
            <pc:sldMk cId="1555400419" sldId="293"/>
            <ac:spMk id="2" creationId="{56B3D35E-7B34-F94C-9DD3-77176F7C3EC6}"/>
          </ac:spMkLst>
        </pc:spChg>
      </pc:sldChg>
      <pc:sldChg chg="modSp">
        <pc:chgData name="Shauna O'Brien" userId="2cccf8d3-fcb4-4082-ab59-b4bd17c66c6c" providerId="ADAL" clId="{AF933683-CBC8-0D46-A459-2C20850178F5}" dt="2021-11-12T15:05:08.363" v="2"/>
        <pc:sldMkLst>
          <pc:docMk/>
          <pc:sldMk cId="2113693887" sldId="300"/>
        </pc:sldMkLst>
        <pc:spChg chg="mod">
          <ac:chgData name="Shauna O'Brien" userId="2cccf8d3-fcb4-4082-ab59-b4bd17c66c6c" providerId="ADAL" clId="{AF933683-CBC8-0D46-A459-2C20850178F5}" dt="2021-11-12T15:05:08.363" v="2"/>
          <ac:spMkLst>
            <pc:docMk/>
            <pc:sldMk cId="2113693887" sldId="300"/>
            <ac:spMk id="2" creationId="{F10F0A34-8226-A241-BB87-E02C0E43B851}"/>
          </ac:spMkLst>
        </pc:spChg>
      </pc:sldChg>
      <pc:sldChg chg="modSp mod">
        <pc:chgData name="Shauna O'Brien" userId="2cccf8d3-fcb4-4082-ab59-b4bd17c66c6c" providerId="ADAL" clId="{AF933683-CBC8-0D46-A459-2C20850178F5}" dt="2021-11-24T10:18:37.251" v="1767" actId="20577"/>
        <pc:sldMkLst>
          <pc:docMk/>
          <pc:sldMk cId="2467972633" sldId="301"/>
        </pc:sldMkLst>
        <pc:spChg chg="mod">
          <ac:chgData name="Shauna O'Brien" userId="2cccf8d3-fcb4-4082-ab59-b4bd17c66c6c" providerId="ADAL" clId="{AF933683-CBC8-0D46-A459-2C20850178F5}" dt="2021-11-24T10:18:37.251" v="1767" actId="20577"/>
          <ac:spMkLst>
            <pc:docMk/>
            <pc:sldMk cId="2467972633" sldId="301"/>
            <ac:spMk id="2" creationId="{96837B8B-15FA-A840-8DD6-642FF112F3B0}"/>
          </ac:spMkLst>
        </pc:spChg>
        <pc:spChg chg="mod">
          <ac:chgData name="Shauna O'Brien" userId="2cccf8d3-fcb4-4082-ab59-b4bd17c66c6c" providerId="ADAL" clId="{AF933683-CBC8-0D46-A459-2C20850178F5}" dt="2021-11-12T15:09:52.608" v="116" actId="20577"/>
          <ac:spMkLst>
            <pc:docMk/>
            <pc:sldMk cId="2467972633" sldId="301"/>
            <ac:spMk id="10" creationId="{9C9974A5-8275-CF4E-AF9F-06F6CE8CB111}"/>
          </ac:spMkLst>
        </pc:spChg>
        <pc:spChg chg="mod">
          <ac:chgData name="Shauna O'Brien" userId="2cccf8d3-fcb4-4082-ab59-b4bd17c66c6c" providerId="ADAL" clId="{AF933683-CBC8-0D46-A459-2C20850178F5}" dt="2021-11-24T10:16:47.494" v="1656" actId="1036"/>
          <ac:spMkLst>
            <pc:docMk/>
            <pc:sldMk cId="2467972633" sldId="301"/>
            <ac:spMk id="11" creationId="{E884FB05-00B8-2E4B-826B-63C1D729B5A8}"/>
          </ac:spMkLst>
        </pc:spChg>
        <pc:spChg chg="mod">
          <ac:chgData name="Shauna O'Brien" userId="2cccf8d3-fcb4-4082-ab59-b4bd17c66c6c" providerId="ADAL" clId="{AF933683-CBC8-0D46-A459-2C20850178F5}" dt="2021-11-24T10:16:40.332" v="1650" actId="1037"/>
          <ac:spMkLst>
            <pc:docMk/>
            <pc:sldMk cId="2467972633" sldId="301"/>
            <ac:spMk id="12" creationId="{30F19F55-1E0A-5241-A969-750186463838}"/>
          </ac:spMkLst>
        </pc:spChg>
        <pc:spChg chg="mod">
          <ac:chgData name="Shauna O'Brien" userId="2cccf8d3-fcb4-4082-ab59-b4bd17c66c6c" providerId="ADAL" clId="{AF933683-CBC8-0D46-A459-2C20850178F5}" dt="2021-11-24T10:16:46.023" v="1654" actId="1036"/>
          <ac:spMkLst>
            <pc:docMk/>
            <pc:sldMk cId="2467972633" sldId="301"/>
            <ac:spMk id="13" creationId="{5A38DCAA-847D-DA41-87C9-20EBA429655B}"/>
          </ac:spMkLst>
        </pc:spChg>
        <pc:spChg chg="mod">
          <ac:chgData name="Shauna O'Brien" userId="2cccf8d3-fcb4-4082-ab59-b4bd17c66c6c" providerId="ADAL" clId="{AF933683-CBC8-0D46-A459-2C20850178F5}" dt="2021-11-24T10:16:38.340" v="1648" actId="1037"/>
          <ac:spMkLst>
            <pc:docMk/>
            <pc:sldMk cId="2467972633" sldId="301"/>
            <ac:spMk id="14" creationId="{A2C825F2-5973-4048-9A5C-E0A4E794080E}"/>
          </ac:spMkLst>
        </pc:spChg>
        <pc:spChg chg="mod">
          <ac:chgData name="Shauna O'Brien" userId="2cccf8d3-fcb4-4082-ab59-b4bd17c66c6c" providerId="ADAL" clId="{AF933683-CBC8-0D46-A459-2C20850178F5}" dt="2021-11-24T10:16:44.083" v="1652" actId="1036"/>
          <ac:spMkLst>
            <pc:docMk/>
            <pc:sldMk cId="2467972633" sldId="301"/>
            <ac:spMk id="15" creationId="{3743B4BE-5CB7-F14B-9620-8B20D1CED962}"/>
          </ac:spMkLst>
        </pc:spChg>
      </pc:sldChg>
      <pc:sldChg chg="modSp del">
        <pc:chgData name="Shauna O'Brien" userId="2cccf8d3-fcb4-4082-ab59-b4bd17c66c6c" providerId="ADAL" clId="{AF933683-CBC8-0D46-A459-2C20850178F5}" dt="2021-11-12T15:09:02.207" v="90" actId="2696"/>
        <pc:sldMkLst>
          <pc:docMk/>
          <pc:sldMk cId="861064406" sldId="302"/>
        </pc:sldMkLst>
        <pc:spChg chg="mod">
          <ac:chgData name="Shauna O'Brien" userId="2cccf8d3-fcb4-4082-ab59-b4bd17c66c6c" providerId="ADAL" clId="{AF933683-CBC8-0D46-A459-2C20850178F5}" dt="2021-11-12T15:05:08.363" v="2"/>
          <ac:spMkLst>
            <pc:docMk/>
            <pc:sldMk cId="861064406" sldId="302"/>
            <ac:spMk id="2" creationId="{E1D2ECE1-0322-F74F-AE22-DC9A007A9EDB}"/>
          </ac:spMkLst>
        </pc:spChg>
      </pc:sldChg>
      <pc:sldChg chg="addSp delSp modSp mod modShow modNotesTx">
        <pc:chgData name="Shauna O'Brien" userId="2cccf8d3-fcb4-4082-ab59-b4bd17c66c6c" providerId="ADAL" clId="{AF933683-CBC8-0D46-A459-2C20850178F5}" dt="2021-11-24T14:58:13.506" v="9435" actId="729"/>
        <pc:sldMkLst>
          <pc:docMk/>
          <pc:sldMk cId="4063194306" sldId="303"/>
        </pc:sldMkLst>
        <pc:spChg chg="mod">
          <ac:chgData name="Shauna O'Brien" userId="2cccf8d3-fcb4-4082-ab59-b4bd17c66c6c" providerId="ADAL" clId="{AF933683-CBC8-0D46-A459-2C20850178F5}" dt="2021-11-24T14:01:28.373" v="8628" actId="20577"/>
          <ac:spMkLst>
            <pc:docMk/>
            <pc:sldMk cId="4063194306" sldId="303"/>
            <ac:spMk id="2" creationId="{FCC01E3A-3459-794C-873B-80C1FFB7F791}"/>
          </ac:spMkLst>
        </pc:spChg>
        <pc:spChg chg="del">
          <ac:chgData name="Shauna O'Brien" userId="2cccf8d3-fcb4-4082-ab59-b4bd17c66c6c" providerId="ADAL" clId="{AF933683-CBC8-0D46-A459-2C20850178F5}" dt="2021-11-24T14:01:30.432" v="8629" actId="478"/>
          <ac:spMkLst>
            <pc:docMk/>
            <pc:sldMk cId="4063194306" sldId="303"/>
            <ac:spMk id="4" creationId="{8069CCD9-5ED6-A944-9F32-7166DDA7429C}"/>
          </ac:spMkLst>
        </pc:spChg>
        <pc:picChg chg="del">
          <ac:chgData name="Shauna O'Brien" userId="2cccf8d3-fcb4-4082-ab59-b4bd17c66c6c" providerId="ADAL" clId="{AF933683-CBC8-0D46-A459-2C20850178F5}" dt="2021-11-24T14:01:23.960" v="8618" actId="478"/>
          <ac:picMkLst>
            <pc:docMk/>
            <pc:sldMk cId="4063194306" sldId="303"/>
            <ac:picMk id="5" creationId="{CD68EC68-7734-544A-8618-214F080C133B}"/>
          </ac:picMkLst>
        </pc:picChg>
        <pc:picChg chg="add mod">
          <ac:chgData name="Shauna O'Brien" userId="2cccf8d3-fcb4-4082-ab59-b4bd17c66c6c" providerId="ADAL" clId="{AF933683-CBC8-0D46-A459-2C20850178F5}" dt="2021-11-24T14:03:23.426" v="8642" actId="208"/>
          <ac:picMkLst>
            <pc:docMk/>
            <pc:sldMk cId="4063194306" sldId="303"/>
            <ac:picMk id="6" creationId="{DAEEABDD-D3BC-3B4E-B148-A04C4E3BFC3B}"/>
          </ac:picMkLst>
        </pc:picChg>
        <pc:picChg chg="del">
          <ac:chgData name="Shauna O'Brien" userId="2cccf8d3-fcb4-4082-ab59-b4bd17c66c6c" providerId="ADAL" clId="{AF933683-CBC8-0D46-A459-2C20850178F5}" dt="2021-11-24T14:01:22.943" v="8617" actId="478"/>
          <ac:picMkLst>
            <pc:docMk/>
            <pc:sldMk cId="4063194306" sldId="303"/>
            <ac:picMk id="7" creationId="{C11063C0-4DA5-8B47-B7F0-A22AF7281A13}"/>
          </ac:picMkLst>
        </pc:picChg>
        <pc:picChg chg="del">
          <ac:chgData name="Shauna O'Brien" userId="2cccf8d3-fcb4-4082-ab59-b4bd17c66c6c" providerId="ADAL" clId="{AF933683-CBC8-0D46-A459-2C20850178F5}" dt="2021-11-24T14:01:21.814" v="8616" actId="478"/>
          <ac:picMkLst>
            <pc:docMk/>
            <pc:sldMk cId="4063194306" sldId="303"/>
            <ac:picMk id="9" creationId="{F21B3021-31B1-A746-9C3B-38909D8EC487}"/>
          </ac:picMkLst>
        </pc:picChg>
        <pc:picChg chg="add mod">
          <ac:chgData name="Shauna O'Brien" userId="2cccf8d3-fcb4-4082-ab59-b4bd17c66c6c" providerId="ADAL" clId="{AF933683-CBC8-0D46-A459-2C20850178F5}" dt="2021-11-24T14:03:18.233" v="8640" actId="208"/>
          <ac:picMkLst>
            <pc:docMk/>
            <pc:sldMk cId="4063194306" sldId="303"/>
            <ac:picMk id="10" creationId="{E3DD9FA9-24F2-F749-84C5-F60A2EFF3C49}"/>
          </ac:picMkLst>
        </pc:picChg>
        <pc:picChg chg="add mod">
          <ac:chgData name="Shauna O'Brien" userId="2cccf8d3-fcb4-4082-ab59-b4bd17c66c6c" providerId="ADAL" clId="{AF933683-CBC8-0D46-A459-2C20850178F5}" dt="2021-11-24T14:03:14.355" v="8638" actId="1076"/>
          <ac:picMkLst>
            <pc:docMk/>
            <pc:sldMk cId="4063194306" sldId="303"/>
            <ac:picMk id="12" creationId="{28A576E2-AC13-CD41-A5B1-621C9F868E10}"/>
          </ac:picMkLst>
        </pc:picChg>
      </pc:sldChg>
      <pc:sldChg chg="modSp mod modAnim modNotesTx">
        <pc:chgData name="Shauna O'Brien" userId="2cccf8d3-fcb4-4082-ab59-b4bd17c66c6c" providerId="ADAL" clId="{AF933683-CBC8-0D46-A459-2C20850178F5}" dt="2021-11-24T11:46:04.340" v="7301" actId="20577"/>
        <pc:sldMkLst>
          <pc:docMk/>
          <pc:sldMk cId="3473906429" sldId="304"/>
        </pc:sldMkLst>
        <pc:spChg chg="mod">
          <ac:chgData name="Shauna O'Brien" userId="2cccf8d3-fcb4-4082-ab59-b4bd17c66c6c" providerId="ADAL" clId="{AF933683-CBC8-0D46-A459-2C20850178F5}" dt="2021-11-24T11:38:40.738" v="5864" actId="20577"/>
          <ac:spMkLst>
            <pc:docMk/>
            <pc:sldMk cId="3473906429" sldId="304"/>
            <ac:spMk id="2" creationId="{7ABA8BD2-90B9-8045-9696-2684800C93A0}"/>
          </ac:spMkLst>
        </pc:spChg>
        <pc:spChg chg="mod">
          <ac:chgData name="Shauna O'Brien" userId="2cccf8d3-fcb4-4082-ab59-b4bd17c66c6c" providerId="ADAL" clId="{AF933683-CBC8-0D46-A459-2C20850178F5}" dt="2021-11-24T11:45:47.670" v="7290" actId="20577"/>
          <ac:spMkLst>
            <pc:docMk/>
            <pc:sldMk cId="3473906429" sldId="304"/>
            <ac:spMk id="4" creationId="{7A95EF5F-7901-FA45-B503-164161235AAC}"/>
          </ac:spMkLst>
        </pc:spChg>
      </pc:sldChg>
      <pc:sldChg chg="modSp modNotesTx">
        <pc:chgData name="Shauna O'Brien" userId="2cccf8d3-fcb4-4082-ab59-b4bd17c66c6c" providerId="ADAL" clId="{AF933683-CBC8-0D46-A459-2C20850178F5}" dt="2021-11-24T11:47:39.775" v="7321" actId="12"/>
        <pc:sldMkLst>
          <pc:docMk/>
          <pc:sldMk cId="3170288906" sldId="312"/>
        </pc:sldMkLst>
        <pc:spChg chg="mod">
          <ac:chgData name="Shauna O'Brien" userId="2cccf8d3-fcb4-4082-ab59-b4bd17c66c6c" providerId="ADAL" clId="{AF933683-CBC8-0D46-A459-2C20850178F5}" dt="2021-11-12T15:05:08.363" v="2"/>
          <ac:spMkLst>
            <pc:docMk/>
            <pc:sldMk cId="3170288906" sldId="312"/>
            <ac:spMk id="2" creationId="{7ABA8BD2-90B9-8045-9696-2684800C93A0}"/>
          </ac:spMkLst>
        </pc:spChg>
      </pc:sldChg>
      <pc:sldChg chg="modSp del">
        <pc:chgData name="Shauna O'Brien" userId="2cccf8d3-fcb4-4082-ab59-b4bd17c66c6c" providerId="ADAL" clId="{AF933683-CBC8-0D46-A459-2C20850178F5}" dt="2021-11-12T15:50:38.624" v="1497" actId="2696"/>
        <pc:sldMkLst>
          <pc:docMk/>
          <pc:sldMk cId="96679993" sldId="313"/>
        </pc:sldMkLst>
        <pc:spChg chg="mod">
          <ac:chgData name="Shauna O'Brien" userId="2cccf8d3-fcb4-4082-ab59-b4bd17c66c6c" providerId="ADAL" clId="{AF933683-CBC8-0D46-A459-2C20850178F5}" dt="2021-11-12T15:05:08.363" v="2"/>
          <ac:spMkLst>
            <pc:docMk/>
            <pc:sldMk cId="96679993" sldId="313"/>
            <ac:spMk id="2" creationId="{CE3728C8-7E5B-0A4A-AB4B-B1FADDE0F4CE}"/>
          </ac:spMkLst>
        </pc:spChg>
      </pc:sldChg>
      <pc:sldChg chg="addSp delSp modSp mod modShow modNotesTx">
        <pc:chgData name="Shauna O'Brien" userId="2cccf8d3-fcb4-4082-ab59-b4bd17c66c6c" providerId="ADAL" clId="{AF933683-CBC8-0D46-A459-2C20850178F5}" dt="2021-11-24T14:58:20.675" v="9438" actId="729"/>
        <pc:sldMkLst>
          <pc:docMk/>
          <pc:sldMk cId="4015113600" sldId="314"/>
        </pc:sldMkLst>
        <pc:spChg chg="del mod">
          <ac:chgData name="Shauna O'Brien" userId="2cccf8d3-fcb4-4082-ab59-b4bd17c66c6c" providerId="ADAL" clId="{AF933683-CBC8-0D46-A459-2C20850178F5}" dt="2021-11-24T12:40:34.144" v="7420" actId="478"/>
          <ac:spMkLst>
            <pc:docMk/>
            <pc:sldMk cId="4015113600" sldId="314"/>
            <ac:spMk id="2" creationId="{FCC01E3A-3459-794C-873B-80C1FFB7F791}"/>
          </ac:spMkLst>
        </pc:spChg>
        <pc:spChg chg="mod">
          <ac:chgData name="Shauna O'Brien" userId="2cccf8d3-fcb4-4082-ab59-b4bd17c66c6c" providerId="ADAL" clId="{AF933683-CBC8-0D46-A459-2C20850178F5}" dt="2021-11-24T13:19:49.028" v="8615" actId="14100"/>
          <ac:spMkLst>
            <pc:docMk/>
            <pc:sldMk cId="4015113600" sldId="314"/>
            <ac:spMk id="3" creationId="{9732BED8-0554-4F46-8E48-DD4FF5EDD477}"/>
          </ac:spMkLst>
        </pc:spChg>
        <pc:spChg chg="add del mod">
          <ac:chgData name="Shauna O'Brien" userId="2cccf8d3-fcb4-4082-ab59-b4bd17c66c6c" providerId="ADAL" clId="{AF933683-CBC8-0D46-A459-2C20850178F5}" dt="2021-11-24T12:40:36.513" v="7421" actId="478"/>
          <ac:spMkLst>
            <pc:docMk/>
            <pc:sldMk cId="4015113600" sldId="314"/>
            <ac:spMk id="9" creationId="{D1BC0CC6-091B-D14A-A93D-3DFE8026CFEE}"/>
          </ac:spMkLst>
        </pc:spChg>
        <pc:picChg chg="add del mod">
          <ac:chgData name="Shauna O'Brien" userId="2cccf8d3-fcb4-4082-ab59-b4bd17c66c6c" providerId="ADAL" clId="{AF933683-CBC8-0D46-A459-2C20850178F5}" dt="2021-11-24T12:24:49.093" v="7393" actId="478"/>
          <ac:picMkLst>
            <pc:docMk/>
            <pc:sldMk cId="4015113600" sldId="314"/>
            <ac:picMk id="5" creationId="{28C4EB56-1165-A749-9B3B-D53B8CE8FE61}"/>
          </ac:picMkLst>
        </pc:picChg>
        <pc:picChg chg="add mod modCrop">
          <ac:chgData name="Shauna O'Brien" userId="2cccf8d3-fcb4-4082-ab59-b4bd17c66c6c" providerId="ADAL" clId="{AF933683-CBC8-0D46-A459-2C20850178F5}" dt="2021-11-24T12:39:34.669" v="7415" actId="167"/>
          <ac:picMkLst>
            <pc:docMk/>
            <pc:sldMk cId="4015113600" sldId="314"/>
            <ac:picMk id="7" creationId="{711A5A8F-7278-4E48-A2FF-FDA54254C056}"/>
          </ac:picMkLst>
        </pc:picChg>
      </pc:sldChg>
      <pc:sldChg chg="modSp mod modShow modNotesTx">
        <pc:chgData name="Shauna O'Brien" userId="2cccf8d3-fcb4-4082-ab59-b4bd17c66c6c" providerId="ADAL" clId="{AF933683-CBC8-0D46-A459-2C20850178F5}" dt="2021-11-24T14:58:32.120" v="9440" actId="33524"/>
        <pc:sldMkLst>
          <pc:docMk/>
          <pc:sldMk cId="1411412526" sldId="315"/>
        </pc:sldMkLst>
        <pc:spChg chg="mod">
          <ac:chgData name="Shauna O'Brien" userId="2cccf8d3-fcb4-4082-ab59-b4bd17c66c6c" providerId="ADAL" clId="{AF933683-CBC8-0D46-A459-2C20850178F5}" dt="2021-11-24T14:04:19.934" v="8672" actId="20577"/>
          <ac:spMkLst>
            <pc:docMk/>
            <pc:sldMk cId="1411412526" sldId="315"/>
            <ac:spMk id="2" creationId="{FCC01E3A-3459-794C-873B-80C1FFB7F791}"/>
          </ac:spMkLst>
        </pc:spChg>
        <pc:spChg chg="mod">
          <ac:chgData name="Shauna O'Brien" userId="2cccf8d3-fcb4-4082-ab59-b4bd17c66c6c" providerId="ADAL" clId="{AF933683-CBC8-0D46-A459-2C20850178F5}" dt="2021-11-24T14:58:32.120" v="9440" actId="33524"/>
          <ac:spMkLst>
            <pc:docMk/>
            <pc:sldMk cId="1411412526" sldId="315"/>
            <ac:spMk id="3" creationId="{9732BED8-0554-4F46-8E48-DD4FF5EDD477}"/>
          </ac:spMkLst>
        </pc:spChg>
      </pc:sldChg>
      <pc:sldChg chg="add del">
        <pc:chgData name="Shauna O'Brien" userId="2cccf8d3-fcb4-4082-ab59-b4bd17c66c6c" providerId="ADAL" clId="{AF933683-CBC8-0D46-A459-2C20850178F5}" dt="2021-11-12T15:17:58.951" v="123" actId="2696"/>
        <pc:sldMkLst>
          <pc:docMk/>
          <pc:sldMk cId="462219962" sldId="346"/>
        </pc:sldMkLst>
      </pc:sldChg>
      <pc:sldChg chg="del">
        <pc:chgData name="Shauna O'Brien" userId="2cccf8d3-fcb4-4082-ab59-b4bd17c66c6c" providerId="ADAL" clId="{AF933683-CBC8-0D46-A459-2C20850178F5}" dt="2021-11-12T15:04:28.814" v="1" actId="2696"/>
        <pc:sldMkLst>
          <pc:docMk/>
          <pc:sldMk cId="1495468696" sldId="348"/>
        </pc:sldMkLst>
      </pc:sldChg>
      <pc:sldChg chg="modSp mod">
        <pc:chgData name="Shauna O'Brien" userId="2cccf8d3-fcb4-4082-ab59-b4bd17c66c6c" providerId="ADAL" clId="{AF933683-CBC8-0D46-A459-2C20850178F5}" dt="2021-11-24T15:07:02.890" v="9461" actId="20577"/>
        <pc:sldMkLst>
          <pc:docMk/>
          <pc:sldMk cId="598729110" sldId="350"/>
        </pc:sldMkLst>
        <pc:spChg chg="mod">
          <ac:chgData name="Shauna O'Brien" userId="2cccf8d3-fcb4-4082-ab59-b4bd17c66c6c" providerId="ADAL" clId="{AF933683-CBC8-0D46-A459-2C20850178F5}" dt="2021-11-12T15:05:08.363" v="2"/>
          <ac:spMkLst>
            <pc:docMk/>
            <pc:sldMk cId="598729110" sldId="350"/>
            <ac:spMk id="2" creationId="{082EB478-4A0A-0D4B-B69E-E60D3B13AE83}"/>
          </ac:spMkLst>
        </pc:spChg>
        <pc:spChg chg="mod">
          <ac:chgData name="Shauna O'Brien" userId="2cccf8d3-fcb4-4082-ab59-b4bd17c66c6c" providerId="ADAL" clId="{AF933683-CBC8-0D46-A459-2C20850178F5}" dt="2021-11-12T15:05:08.363" v="2"/>
          <ac:spMkLst>
            <pc:docMk/>
            <pc:sldMk cId="598729110" sldId="350"/>
            <ac:spMk id="3" creationId="{292045C2-2D81-8449-A3A0-1D69B3164FB5}"/>
          </ac:spMkLst>
        </pc:spChg>
        <pc:spChg chg="mod">
          <ac:chgData name="Shauna O'Brien" userId="2cccf8d3-fcb4-4082-ab59-b4bd17c66c6c" providerId="ADAL" clId="{AF933683-CBC8-0D46-A459-2C20850178F5}" dt="2021-11-24T15:07:02.890" v="9461" actId="20577"/>
          <ac:spMkLst>
            <pc:docMk/>
            <pc:sldMk cId="598729110" sldId="350"/>
            <ac:spMk id="24" creationId="{0F6F941F-0F20-3F4C-BA2E-B5E91AFC4E11}"/>
          </ac:spMkLst>
        </pc:spChg>
      </pc:sldChg>
      <pc:sldChg chg="addSp modSp mod">
        <pc:chgData name="Shauna O'Brien" userId="2cccf8d3-fcb4-4082-ab59-b4bd17c66c6c" providerId="ADAL" clId="{AF933683-CBC8-0D46-A459-2C20850178F5}" dt="2021-11-24T11:33:22.127" v="5460" actId="1076"/>
        <pc:sldMkLst>
          <pc:docMk/>
          <pc:sldMk cId="1352556702" sldId="351"/>
        </pc:sldMkLst>
        <pc:spChg chg="mod">
          <ac:chgData name="Shauna O'Brien" userId="2cccf8d3-fcb4-4082-ab59-b4bd17c66c6c" providerId="ADAL" clId="{AF933683-CBC8-0D46-A459-2C20850178F5}" dt="2021-11-24T11:29:40.829" v="5335" actId="20577"/>
          <ac:spMkLst>
            <pc:docMk/>
            <pc:sldMk cId="1352556702" sldId="351"/>
            <ac:spMk id="2" creationId="{3843E3D2-D93D-7044-8D11-040A0304FEAF}"/>
          </ac:spMkLst>
        </pc:spChg>
        <pc:spChg chg="add mod">
          <ac:chgData name="Shauna O'Brien" userId="2cccf8d3-fcb4-4082-ab59-b4bd17c66c6c" providerId="ADAL" clId="{AF933683-CBC8-0D46-A459-2C20850178F5}" dt="2021-11-24T11:32:54.266" v="5441" actId="1076"/>
          <ac:spMkLst>
            <pc:docMk/>
            <pc:sldMk cId="1352556702" sldId="351"/>
            <ac:spMk id="3" creationId="{4E603065-5A2E-774E-977F-AD6AFDE68D2C}"/>
          </ac:spMkLst>
        </pc:spChg>
        <pc:spChg chg="add mod">
          <ac:chgData name="Shauna O'Brien" userId="2cccf8d3-fcb4-4082-ab59-b4bd17c66c6c" providerId="ADAL" clId="{AF933683-CBC8-0D46-A459-2C20850178F5}" dt="2021-11-24T11:32:19.375" v="5388" actId="1076"/>
          <ac:spMkLst>
            <pc:docMk/>
            <pc:sldMk cId="1352556702" sldId="351"/>
            <ac:spMk id="7" creationId="{F3AAE24D-BBDD-B141-AEE4-FA8AA2C4B776}"/>
          </ac:spMkLst>
        </pc:spChg>
        <pc:spChg chg="add mod">
          <ac:chgData name="Shauna O'Brien" userId="2cccf8d3-fcb4-4082-ab59-b4bd17c66c6c" providerId="ADAL" clId="{AF933683-CBC8-0D46-A459-2C20850178F5}" dt="2021-11-24T11:33:06.734" v="5447" actId="1035"/>
          <ac:spMkLst>
            <pc:docMk/>
            <pc:sldMk cId="1352556702" sldId="351"/>
            <ac:spMk id="8" creationId="{EA14A555-DB4D-6542-B9F3-734114CAAE4C}"/>
          </ac:spMkLst>
        </pc:spChg>
        <pc:spChg chg="add mod">
          <ac:chgData name="Shauna O'Brien" userId="2cccf8d3-fcb4-4082-ab59-b4bd17c66c6c" providerId="ADAL" clId="{AF933683-CBC8-0D46-A459-2C20850178F5}" dt="2021-11-24T11:33:22.127" v="5460" actId="1076"/>
          <ac:spMkLst>
            <pc:docMk/>
            <pc:sldMk cId="1352556702" sldId="351"/>
            <ac:spMk id="9" creationId="{1558C825-A348-E54D-8CEE-CEDC79C21437}"/>
          </ac:spMkLst>
        </pc:spChg>
        <pc:picChg chg="add mod">
          <ac:chgData name="Shauna O'Brien" userId="2cccf8d3-fcb4-4082-ab59-b4bd17c66c6c" providerId="ADAL" clId="{AF933683-CBC8-0D46-A459-2C20850178F5}" dt="2021-11-24T11:31:52.853" v="5349" actId="1076"/>
          <ac:picMkLst>
            <pc:docMk/>
            <pc:sldMk cId="1352556702" sldId="351"/>
            <ac:picMk id="4" creationId="{5D386D66-60DC-4447-A459-BF85F7388CCE}"/>
          </ac:picMkLst>
        </pc:picChg>
        <pc:picChg chg="add mod modCrop">
          <ac:chgData name="Shauna O'Brien" userId="2cccf8d3-fcb4-4082-ab59-b4bd17c66c6c" providerId="ADAL" clId="{AF933683-CBC8-0D46-A459-2C20850178F5}" dt="2021-11-24T11:32:59.474" v="5443" actId="1076"/>
          <ac:picMkLst>
            <pc:docMk/>
            <pc:sldMk cId="1352556702" sldId="351"/>
            <ac:picMk id="5" creationId="{0E309981-B50B-F645-A196-5177416C9F10}"/>
          </ac:picMkLst>
        </pc:picChg>
        <pc:picChg chg="add mod">
          <ac:chgData name="Shauna O'Brien" userId="2cccf8d3-fcb4-4082-ab59-b4bd17c66c6c" providerId="ADAL" clId="{AF933683-CBC8-0D46-A459-2C20850178F5}" dt="2021-11-24T11:32:56.968" v="5442" actId="1076"/>
          <ac:picMkLst>
            <pc:docMk/>
            <pc:sldMk cId="1352556702" sldId="351"/>
            <ac:picMk id="6" creationId="{F82392A6-6535-CA48-A4A3-D540BA78422A}"/>
          </ac:picMkLst>
        </pc:picChg>
      </pc:sldChg>
      <pc:sldChg chg="modSp add mod modClrScheme chgLayout">
        <pc:chgData name="Shauna O'Brien" userId="2cccf8d3-fcb4-4082-ab59-b4bd17c66c6c" providerId="ADAL" clId="{AF933683-CBC8-0D46-A459-2C20850178F5}" dt="2021-11-12T15:05:30.588" v="3" actId="700"/>
        <pc:sldMkLst>
          <pc:docMk/>
          <pc:sldMk cId="2616086889" sldId="352"/>
        </pc:sldMkLst>
        <pc:spChg chg="mod ord">
          <ac:chgData name="Shauna O'Brien" userId="2cccf8d3-fcb4-4082-ab59-b4bd17c66c6c" providerId="ADAL" clId="{AF933683-CBC8-0D46-A459-2C20850178F5}" dt="2021-11-12T15:05:30.588" v="3" actId="700"/>
          <ac:spMkLst>
            <pc:docMk/>
            <pc:sldMk cId="2616086889" sldId="352"/>
            <ac:spMk id="2" creationId="{EE3C824E-4C7F-DB42-8DBE-A9A845EEBF60}"/>
          </ac:spMkLst>
        </pc:spChg>
      </pc:sldChg>
      <pc:sldChg chg="delSp add mod delCm modNotesTx">
        <pc:chgData name="Shauna O'Brien" userId="2cccf8d3-fcb4-4082-ab59-b4bd17c66c6c" providerId="ADAL" clId="{AF933683-CBC8-0D46-A459-2C20850178F5}" dt="2021-11-12T15:09:38.243" v="108" actId="20577"/>
        <pc:sldMkLst>
          <pc:docMk/>
          <pc:sldMk cId="810804710" sldId="355"/>
        </pc:sldMkLst>
        <pc:picChg chg="del">
          <ac:chgData name="Shauna O'Brien" userId="2cccf8d3-fcb4-4082-ab59-b4bd17c66c6c" providerId="ADAL" clId="{AF933683-CBC8-0D46-A459-2C20850178F5}" dt="2021-11-12T15:09:16.948" v="92" actId="478"/>
          <ac:picMkLst>
            <pc:docMk/>
            <pc:sldMk cId="810804710" sldId="355"/>
            <ac:picMk id="9" creationId="{BAA3CDF7-91BF-0D44-9D73-531D4EF43241}"/>
          </ac:picMkLst>
        </pc:picChg>
      </pc:sldChg>
      <pc:sldChg chg="addSp modSp add mod">
        <pc:chgData name="Shauna O'Brien" userId="2cccf8d3-fcb4-4082-ab59-b4bd17c66c6c" providerId="ADAL" clId="{AF933683-CBC8-0D46-A459-2C20850178F5}" dt="2021-11-12T15:19:31.913" v="217" actId="1076"/>
        <pc:sldMkLst>
          <pc:docMk/>
          <pc:sldMk cId="3703277234" sldId="356"/>
        </pc:sldMkLst>
        <pc:spChg chg="mod">
          <ac:chgData name="Shauna O'Brien" userId="2cccf8d3-fcb4-4082-ab59-b4bd17c66c6c" providerId="ADAL" clId="{AF933683-CBC8-0D46-A459-2C20850178F5}" dt="2021-11-12T15:19:31.913" v="217" actId="1076"/>
          <ac:spMkLst>
            <pc:docMk/>
            <pc:sldMk cId="3703277234" sldId="356"/>
            <ac:spMk id="16" creationId="{CEA10662-A2CB-2949-99C8-B5D4C76B99E9}"/>
          </ac:spMkLst>
        </pc:spChg>
        <pc:picChg chg="add mod">
          <ac:chgData name="Shauna O'Brien" userId="2cccf8d3-fcb4-4082-ab59-b4bd17c66c6c" providerId="ADAL" clId="{AF933683-CBC8-0D46-A459-2C20850178F5}" dt="2021-11-12T15:18:11.999" v="133" actId="1037"/>
          <ac:picMkLst>
            <pc:docMk/>
            <pc:sldMk cId="3703277234" sldId="356"/>
            <ac:picMk id="15" creationId="{DCE23B8D-BF2C-744C-84BC-F827D9C5071D}"/>
          </ac:picMkLst>
        </pc:picChg>
      </pc:sldChg>
      <pc:sldChg chg="addSp delSp modSp new mod ord modClrScheme chgLayout modNotesTx">
        <pc:chgData name="Shauna O'Brien" userId="2cccf8d3-fcb4-4082-ab59-b4bd17c66c6c" providerId="ADAL" clId="{AF933683-CBC8-0D46-A459-2C20850178F5}" dt="2021-11-24T11:28:00.381" v="5251" actId="20577"/>
        <pc:sldMkLst>
          <pc:docMk/>
          <pc:sldMk cId="2586774890" sldId="357"/>
        </pc:sldMkLst>
        <pc:spChg chg="del mod ord">
          <ac:chgData name="Shauna O'Brien" userId="2cccf8d3-fcb4-4082-ab59-b4bd17c66c6c" providerId="ADAL" clId="{AF933683-CBC8-0D46-A459-2C20850178F5}" dt="2021-11-12T15:20:21.022" v="219" actId="700"/>
          <ac:spMkLst>
            <pc:docMk/>
            <pc:sldMk cId="2586774890" sldId="357"/>
            <ac:spMk id="2" creationId="{6FBA1553-1D0D-7E47-A580-FFABE35156FA}"/>
          </ac:spMkLst>
        </pc:spChg>
        <pc:spChg chg="add mod ord">
          <ac:chgData name="Shauna O'Brien" userId="2cccf8d3-fcb4-4082-ab59-b4bd17c66c6c" providerId="ADAL" clId="{AF933683-CBC8-0D46-A459-2C20850178F5}" dt="2021-11-24T10:56:55.685" v="4065" actId="1076"/>
          <ac:spMkLst>
            <pc:docMk/>
            <pc:sldMk cId="2586774890" sldId="357"/>
            <ac:spMk id="3" creationId="{69BDD220-90A8-4D41-B1B6-40B4AC959144}"/>
          </ac:spMkLst>
        </pc:spChg>
        <pc:spChg chg="add mod">
          <ac:chgData name="Shauna O'Brien" userId="2cccf8d3-fcb4-4082-ab59-b4bd17c66c6c" providerId="ADAL" clId="{AF933683-CBC8-0D46-A459-2C20850178F5}" dt="2021-11-24T11:27:22.435" v="5224" actId="2710"/>
          <ac:spMkLst>
            <pc:docMk/>
            <pc:sldMk cId="2586774890" sldId="357"/>
            <ac:spMk id="4" creationId="{B57C030C-B198-DB43-BEEA-5DB4D2DF5F1C}"/>
          </ac:spMkLst>
        </pc:spChg>
        <pc:picChg chg="add mod modCrop">
          <ac:chgData name="Shauna O'Brien" userId="2cccf8d3-fcb4-4082-ab59-b4bd17c66c6c" providerId="ADAL" clId="{AF933683-CBC8-0D46-A459-2C20850178F5}" dt="2021-11-24T11:27:15.155" v="5223" actId="732"/>
          <ac:picMkLst>
            <pc:docMk/>
            <pc:sldMk cId="2586774890" sldId="357"/>
            <ac:picMk id="5" creationId="{AED4C490-0CEB-414B-906B-B39127654937}"/>
          </ac:picMkLst>
        </pc:picChg>
      </pc:sldChg>
      <pc:sldChg chg="addSp delSp modSp add mod modClrScheme modAnim chgLayout modNotesTx">
        <pc:chgData name="Shauna O'Brien" userId="2cccf8d3-fcb4-4082-ab59-b4bd17c66c6c" providerId="ADAL" clId="{AF933683-CBC8-0D46-A459-2C20850178F5}" dt="2021-11-24T10:55:52.673" v="4062" actId="20577"/>
        <pc:sldMkLst>
          <pc:docMk/>
          <pc:sldMk cId="4199222404" sldId="358"/>
        </pc:sldMkLst>
        <pc:spChg chg="mod ord">
          <ac:chgData name="Shauna O'Brien" userId="2cccf8d3-fcb4-4082-ab59-b4bd17c66c6c" providerId="ADAL" clId="{AF933683-CBC8-0D46-A459-2C20850178F5}" dt="2021-11-12T15:24:35.525" v="355" actId="700"/>
          <ac:spMkLst>
            <pc:docMk/>
            <pc:sldMk cId="4199222404" sldId="358"/>
            <ac:spMk id="2" creationId="{00000000-0000-0000-0000-000000000000}"/>
          </ac:spMkLst>
        </pc:spChg>
        <pc:spChg chg="del mod">
          <ac:chgData name="Shauna O'Brien" userId="2cccf8d3-fcb4-4082-ab59-b4bd17c66c6c" providerId="ADAL" clId="{AF933683-CBC8-0D46-A459-2C20850178F5}" dt="2021-11-24T10:48:29.830" v="3355" actId="478"/>
          <ac:spMkLst>
            <pc:docMk/>
            <pc:sldMk cId="4199222404" sldId="358"/>
            <ac:spMk id="3" creationId="{00000000-0000-0000-0000-000000000000}"/>
          </ac:spMkLst>
        </pc:spChg>
        <pc:spChg chg="mod">
          <ac:chgData name="Shauna O'Brien" userId="2cccf8d3-fcb4-4082-ab59-b4bd17c66c6c" providerId="ADAL" clId="{AF933683-CBC8-0D46-A459-2C20850178F5}" dt="2021-11-24T10:49:17.762" v="3373" actId="1076"/>
          <ac:spMkLst>
            <pc:docMk/>
            <pc:sldMk cId="4199222404" sldId="358"/>
            <ac:spMk id="4" creationId="{00000000-0000-0000-0000-000000000000}"/>
          </ac:spMkLst>
        </pc:spChg>
        <pc:spChg chg="add mod">
          <ac:chgData name="Shauna O'Brien" userId="2cccf8d3-fcb4-4082-ab59-b4bd17c66c6c" providerId="ADAL" clId="{AF933683-CBC8-0D46-A459-2C20850178F5}" dt="2021-11-24T10:49:46.340" v="3379" actId="1076"/>
          <ac:spMkLst>
            <pc:docMk/>
            <pc:sldMk cId="4199222404" sldId="358"/>
            <ac:spMk id="6" creationId="{484C39D0-FBAC-4645-B78B-3F5DD219C322}"/>
          </ac:spMkLst>
        </pc:spChg>
        <pc:spChg chg="del">
          <ac:chgData name="Shauna O'Brien" userId="2cccf8d3-fcb4-4082-ab59-b4bd17c66c6c" providerId="ADAL" clId="{AF933683-CBC8-0D46-A459-2C20850178F5}" dt="2021-11-12T15:32:11.094" v="1085" actId="478"/>
          <ac:spMkLst>
            <pc:docMk/>
            <pc:sldMk cId="4199222404" sldId="358"/>
            <ac:spMk id="8" creationId="{00000000-0000-0000-0000-000000000000}"/>
          </ac:spMkLst>
        </pc:spChg>
        <pc:spChg chg="add mod">
          <ac:chgData name="Shauna O'Brien" userId="2cccf8d3-fcb4-4082-ab59-b4bd17c66c6c" providerId="ADAL" clId="{AF933683-CBC8-0D46-A459-2C20850178F5}" dt="2021-11-24T10:49:08.021" v="3372" actId="20577"/>
          <ac:spMkLst>
            <pc:docMk/>
            <pc:sldMk cId="4199222404" sldId="358"/>
            <ac:spMk id="8" creationId="{E3E99FA9-BE9E-7A47-B430-DA8EBF42E38F}"/>
          </ac:spMkLst>
        </pc:spChg>
        <pc:spChg chg="add mod">
          <ac:chgData name="Shauna O'Brien" userId="2cccf8d3-fcb4-4082-ab59-b4bd17c66c6c" providerId="ADAL" clId="{AF933683-CBC8-0D46-A459-2C20850178F5}" dt="2021-11-24T10:49:29.792" v="3374"/>
          <ac:spMkLst>
            <pc:docMk/>
            <pc:sldMk cId="4199222404" sldId="358"/>
            <ac:spMk id="9" creationId="{675C8236-61B2-EA46-919C-407DF4CE5A9D}"/>
          </ac:spMkLst>
        </pc:spChg>
        <pc:spChg chg="add mod">
          <ac:chgData name="Shauna O'Brien" userId="2cccf8d3-fcb4-4082-ab59-b4bd17c66c6c" providerId="ADAL" clId="{AF933683-CBC8-0D46-A459-2C20850178F5}" dt="2021-11-24T10:50:00.780" v="3395" actId="20577"/>
          <ac:spMkLst>
            <pc:docMk/>
            <pc:sldMk cId="4199222404" sldId="358"/>
            <ac:spMk id="10" creationId="{87B51CCC-3CDE-A246-BABB-5CFE34CF179E}"/>
          </ac:spMkLst>
        </pc:spChg>
        <pc:spChg chg="add mod">
          <ac:chgData name="Shauna O'Brien" userId="2cccf8d3-fcb4-4082-ab59-b4bd17c66c6c" providerId="ADAL" clId="{AF933683-CBC8-0D46-A459-2C20850178F5}" dt="2021-11-24T10:50:05.812" v="3398" actId="20577"/>
          <ac:spMkLst>
            <pc:docMk/>
            <pc:sldMk cId="4199222404" sldId="358"/>
            <ac:spMk id="11" creationId="{09A43A1B-145F-3145-8360-65AB47CEBEAA}"/>
          </ac:spMkLst>
        </pc:spChg>
        <pc:picChg chg="add mod">
          <ac:chgData name="Shauna O'Brien" userId="2cccf8d3-fcb4-4082-ab59-b4bd17c66c6c" providerId="ADAL" clId="{AF933683-CBC8-0D46-A459-2C20850178F5}" dt="2021-11-24T10:48:46.911" v="3360" actId="14100"/>
          <ac:picMkLst>
            <pc:docMk/>
            <pc:sldMk cId="4199222404" sldId="358"/>
            <ac:picMk id="7" creationId="{A8D6FD5C-D0EA-B34A-B3BA-5B5ECC6A830C}"/>
          </ac:picMkLst>
        </pc:picChg>
      </pc:sldChg>
      <pc:sldChg chg="addSp modSp new mod modShow">
        <pc:chgData name="Shauna O'Brien" userId="2cccf8d3-fcb4-4082-ab59-b4bd17c66c6c" providerId="ADAL" clId="{AF933683-CBC8-0D46-A459-2C20850178F5}" dt="2021-11-24T14:58:15.630" v="9436" actId="729"/>
        <pc:sldMkLst>
          <pc:docMk/>
          <pc:sldMk cId="3586475817" sldId="359"/>
        </pc:sldMkLst>
        <pc:spChg chg="mod">
          <ac:chgData name="Shauna O'Brien" userId="2cccf8d3-fcb4-4082-ab59-b4bd17c66c6c" providerId="ADAL" clId="{AF933683-CBC8-0D46-A459-2C20850178F5}" dt="2021-11-24T14:24:27.445" v="9351" actId="20577"/>
          <ac:spMkLst>
            <pc:docMk/>
            <pc:sldMk cId="3586475817" sldId="359"/>
            <ac:spMk id="2" creationId="{5CE40780-AA4A-8049-B7DB-1C54BF68C06F}"/>
          </ac:spMkLst>
        </pc:spChg>
        <pc:picChg chg="add mod">
          <ac:chgData name="Shauna O'Brien" userId="2cccf8d3-fcb4-4082-ab59-b4bd17c66c6c" providerId="ADAL" clId="{AF933683-CBC8-0D46-A459-2C20850178F5}" dt="2021-11-24T14:24:47.047" v="9356" actId="1076"/>
          <ac:picMkLst>
            <pc:docMk/>
            <pc:sldMk cId="3586475817" sldId="359"/>
            <ac:picMk id="4" creationId="{04A3AEB9-8D46-6942-AEB4-EFBEE8EA7D75}"/>
          </ac:picMkLst>
        </pc:picChg>
      </pc:sldChg>
      <pc:sldChg chg="addSp modSp new mod modShow">
        <pc:chgData name="Shauna O'Brien" userId="2cccf8d3-fcb4-4082-ab59-b4bd17c66c6c" providerId="ADAL" clId="{AF933683-CBC8-0D46-A459-2C20850178F5}" dt="2021-11-24T14:58:17.820" v="9437" actId="729"/>
        <pc:sldMkLst>
          <pc:docMk/>
          <pc:sldMk cId="3869312523" sldId="360"/>
        </pc:sldMkLst>
        <pc:spChg chg="mod">
          <ac:chgData name="Shauna O'Brien" userId="2cccf8d3-fcb4-4082-ab59-b4bd17c66c6c" providerId="ADAL" clId="{AF933683-CBC8-0D46-A459-2C20850178F5}" dt="2021-11-24T14:55:50.228" v="9407" actId="20577"/>
          <ac:spMkLst>
            <pc:docMk/>
            <pc:sldMk cId="3869312523" sldId="360"/>
            <ac:spMk id="2" creationId="{9C1DDAD0-E7B8-E14E-A116-38446EAD2938}"/>
          </ac:spMkLst>
        </pc:spChg>
        <pc:picChg chg="add mod">
          <ac:chgData name="Shauna O'Brien" userId="2cccf8d3-fcb4-4082-ab59-b4bd17c66c6c" providerId="ADAL" clId="{AF933683-CBC8-0D46-A459-2C20850178F5}" dt="2021-11-24T14:55:42.263" v="9371" actId="1076"/>
          <ac:picMkLst>
            <pc:docMk/>
            <pc:sldMk cId="3869312523" sldId="360"/>
            <ac:picMk id="4" creationId="{3188CCE2-F708-3F49-9BD5-EC889A24A823}"/>
          </ac:picMkLst>
        </pc:picChg>
        <pc:picChg chg="add mod">
          <ac:chgData name="Shauna O'Brien" userId="2cccf8d3-fcb4-4082-ab59-b4bd17c66c6c" providerId="ADAL" clId="{AF933683-CBC8-0D46-A459-2C20850178F5}" dt="2021-11-24T14:55:38.483" v="9370" actId="1076"/>
          <ac:picMkLst>
            <pc:docMk/>
            <pc:sldMk cId="3869312523" sldId="360"/>
            <ac:picMk id="6" creationId="{C4E64A3E-D0FF-BE40-A65A-AF4CBFC66A3B}"/>
          </ac:picMkLst>
        </pc:picChg>
        <pc:picChg chg="add mod">
          <ac:chgData name="Shauna O'Brien" userId="2cccf8d3-fcb4-4082-ab59-b4bd17c66c6c" providerId="ADAL" clId="{AF933683-CBC8-0D46-A459-2C20850178F5}" dt="2021-11-24T14:55:34.572" v="9369" actId="1076"/>
          <ac:picMkLst>
            <pc:docMk/>
            <pc:sldMk cId="3869312523" sldId="360"/>
            <ac:picMk id="8" creationId="{C9C92DF1-BFD8-8E40-B267-C4070FA49BA3}"/>
          </ac:picMkLst>
        </pc:picChg>
        <pc:picChg chg="add mod">
          <ac:chgData name="Shauna O'Brien" userId="2cccf8d3-fcb4-4082-ab59-b4bd17c66c6c" providerId="ADAL" clId="{AF933683-CBC8-0D46-A459-2C20850178F5}" dt="2021-11-24T14:55:31.250" v="9368" actId="1076"/>
          <ac:picMkLst>
            <pc:docMk/>
            <pc:sldMk cId="3869312523" sldId="360"/>
            <ac:picMk id="10" creationId="{9B357978-D805-0440-ACCB-6AF15D50C14C}"/>
          </ac:picMkLst>
        </pc:picChg>
      </pc:sldChg>
      <pc:sldChg chg="addSp modSp add del mod modClrScheme chgLayout">
        <pc:chgData name="Shauna O'Brien" userId="2cccf8d3-fcb4-4082-ab59-b4bd17c66c6c" providerId="ADAL" clId="{AF933683-CBC8-0D46-A459-2C20850178F5}" dt="2021-11-24T11:33:50.873" v="5462" actId="2696"/>
        <pc:sldMkLst>
          <pc:docMk/>
          <pc:sldMk cId="1645492595" sldId="521"/>
        </pc:sldMkLst>
        <pc:spChg chg="add mod ord">
          <ac:chgData name="Shauna O'Brien" userId="2cccf8d3-fcb4-4082-ab59-b4bd17c66c6c" providerId="ADAL" clId="{AF933683-CBC8-0D46-A459-2C20850178F5}" dt="2021-11-12T15:24:35.525" v="355" actId="700"/>
          <ac:spMkLst>
            <pc:docMk/>
            <pc:sldMk cId="1645492595" sldId="521"/>
            <ac:spMk id="2" creationId="{3BB073B0-AD62-8D47-A45F-3E0EFF7163F8}"/>
          </ac:spMkLst>
        </pc:spChg>
      </pc:sldChg>
    </pc:docChg>
  </pc:docChgLst>
  <pc:docChgLst>
    <pc:chgData name="Shauna O'Brien" userId="S::shauna.obrien@arkcurriculumplus.org.uk::2cccf8d3-fcb4-4082-ab59-b4bd17c66c6c" providerId="AD" clId="Web-{B0DF3756-7252-38D7-FDB8-CFADDBE9FDFD}"/>
    <pc:docChg chg="modSld">
      <pc:chgData name="Shauna O'Brien" userId="S::shauna.obrien@arkcurriculumplus.org.uk::2cccf8d3-fcb4-4082-ab59-b4bd17c66c6c" providerId="AD" clId="Web-{B0DF3756-7252-38D7-FDB8-CFADDBE9FDFD}" dt="2021-01-19T13:11:25.307" v="2"/>
      <pc:docMkLst>
        <pc:docMk/>
      </pc:docMkLst>
      <pc:sldChg chg="modSp">
        <pc:chgData name="Shauna O'Brien" userId="S::shauna.obrien@arkcurriculumplus.org.uk::2cccf8d3-fcb4-4082-ab59-b4bd17c66c6c" providerId="AD" clId="Web-{B0DF3756-7252-38D7-FDB8-CFADDBE9FDFD}" dt="2021-01-19T13:11:25.307" v="2"/>
        <pc:sldMkLst>
          <pc:docMk/>
          <pc:sldMk cId="4063194306" sldId="303"/>
        </pc:sldMkLst>
        <pc:picChg chg="mod">
          <ac:chgData name="Shauna O'Brien" userId="S::shauna.obrien@arkcurriculumplus.org.uk::2cccf8d3-fcb4-4082-ab59-b4bd17c66c6c" providerId="AD" clId="Web-{B0DF3756-7252-38D7-FDB8-CFADDBE9FDFD}" dt="2021-01-19T13:11:25.260" v="0"/>
          <ac:picMkLst>
            <pc:docMk/>
            <pc:sldMk cId="4063194306" sldId="303"/>
            <ac:picMk id="5" creationId="{CD68EC68-7734-544A-8618-214F080C133B}"/>
          </ac:picMkLst>
        </pc:picChg>
        <pc:picChg chg="mod">
          <ac:chgData name="Shauna O'Brien" userId="S::shauna.obrien@arkcurriculumplus.org.uk::2cccf8d3-fcb4-4082-ab59-b4bd17c66c6c" providerId="AD" clId="Web-{B0DF3756-7252-38D7-FDB8-CFADDBE9FDFD}" dt="2021-01-19T13:11:25.275" v="1"/>
          <ac:picMkLst>
            <pc:docMk/>
            <pc:sldMk cId="4063194306" sldId="303"/>
            <ac:picMk id="7" creationId="{C11063C0-4DA5-8B47-B7F0-A22AF7281A13}"/>
          </ac:picMkLst>
        </pc:picChg>
        <pc:picChg chg="mod">
          <ac:chgData name="Shauna O'Brien" userId="S::shauna.obrien@arkcurriculumplus.org.uk::2cccf8d3-fcb4-4082-ab59-b4bd17c66c6c" providerId="AD" clId="Web-{B0DF3756-7252-38D7-FDB8-CFADDBE9FDFD}" dt="2021-01-19T13:11:25.307" v="2"/>
          <ac:picMkLst>
            <pc:docMk/>
            <pc:sldMk cId="4063194306" sldId="303"/>
            <ac:picMk id="9" creationId="{F21B3021-31B1-A746-9C3B-38909D8EC487}"/>
          </ac:picMkLst>
        </pc:picChg>
      </pc:sldChg>
    </pc:docChg>
  </pc:docChgLst>
  <pc:docChgLst>
    <pc:chgData name="Shauna O'Brien" userId="S::shauna.obrien@arkcurriculumplus.org.uk::2cccf8d3-fcb4-4082-ab59-b4bd17c66c6c" providerId="AD" clId="Web-{277381F4-60CE-F343-A04D-3EB86B4E35BA}"/>
    <pc:docChg chg="modSld">
      <pc:chgData name="Shauna O'Brien" userId="S::shauna.obrien@arkcurriculumplus.org.uk::2cccf8d3-fcb4-4082-ab59-b4bd17c66c6c" providerId="AD" clId="Web-{277381F4-60CE-F343-A04D-3EB86B4E35BA}" dt="2020-12-09T14:36:31.853" v="0"/>
      <pc:docMkLst>
        <pc:docMk/>
      </pc:docMkLst>
      <pc:sldChg chg="modSp">
        <pc:chgData name="Shauna O'Brien" userId="S::shauna.obrien@arkcurriculumplus.org.uk::2cccf8d3-fcb4-4082-ab59-b4bd17c66c6c" providerId="AD" clId="Web-{277381F4-60CE-F343-A04D-3EB86B4E35BA}" dt="2020-12-09T14:36:31.853" v="0"/>
        <pc:sldMkLst>
          <pc:docMk/>
          <pc:sldMk cId="1411412526" sldId="315"/>
        </pc:sldMkLst>
        <pc:spChg chg="mod">
          <ac:chgData name="Shauna O'Brien" userId="S::shauna.obrien@arkcurriculumplus.org.uk::2cccf8d3-fcb4-4082-ab59-b4bd17c66c6c" providerId="AD" clId="Web-{277381F4-60CE-F343-A04D-3EB86B4E35BA}" dt="2020-12-09T14:36:31.853" v="0"/>
          <ac:spMkLst>
            <pc:docMk/>
            <pc:sldMk cId="1411412526" sldId="315"/>
            <ac:spMk id="3" creationId="{9732BED8-0554-4F46-8E48-DD4FF5EDD477}"/>
          </ac:spMkLst>
        </pc:spChg>
      </pc:sldChg>
    </pc:docChg>
  </pc:docChgLst>
  <pc:docChgLst>
    <pc:chgData name="Joanna Scouler" userId="da2978bb-3a89-42a2-b6f4-686f2140a0cc" providerId="ADAL" clId="{B6EF926B-65FE-E947-B88D-684877C30A70}"/>
    <pc:docChg chg="modSld">
      <pc:chgData name="Joanna Scouler" userId="da2978bb-3a89-42a2-b6f4-686f2140a0cc" providerId="ADAL" clId="{B6EF926B-65FE-E947-B88D-684877C30A70}" dt="2021-01-06T15:49:53.825" v="0" actId="20577"/>
      <pc:docMkLst>
        <pc:docMk/>
      </pc:docMkLst>
      <pc:sldChg chg="modSp mod">
        <pc:chgData name="Joanna Scouler" userId="da2978bb-3a89-42a2-b6f4-686f2140a0cc" providerId="ADAL" clId="{B6EF926B-65FE-E947-B88D-684877C30A70}" dt="2021-01-06T15:49:53.825" v="0" actId="20577"/>
        <pc:sldMkLst>
          <pc:docMk/>
          <pc:sldMk cId="4075178077" sldId="262"/>
        </pc:sldMkLst>
        <pc:spChg chg="mod">
          <ac:chgData name="Joanna Scouler" userId="da2978bb-3a89-42a2-b6f4-686f2140a0cc" providerId="ADAL" clId="{B6EF926B-65FE-E947-B88D-684877C30A70}" dt="2021-01-06T15:49:53.825" v="0" actId="20577"/>
          <ac:spMkLst>
            <pc:docMk/>
            <pc:sldMk cId="4075178077" sldId="262"/>
            <ac:spMk id="6" creationId="{00000000-0000-0000-0000-000000000000}"/>
          </ac:spMkLst>
        </pc:spChg>
      </pc:sldChg>
    </pc:docChg>
  </pc:docChgLst>
  <pc:docChgLst>
    <pc:chgData name="Shauna O'Brien" userId="2cccf8d3-fcb4-4082-ab59-b4bd17c66c6c" providerId="ADAL" clId="{DF21EE4C-2B9E-9540-AC65-AE893E517C70}"/>
    <pc:docChg chg="custSel addSld delSld modSld sldOrd modMainMaster">
      <pc:chgData name="Shauna O'Brien" userId="2cccf8d3-fcb4-4082-ab59-b4bd17c66c6c" providerId="ADAL" clId="{DF21EE4C-2B9E-9540-AC65-AE893E517C70}" dt="2021-07-16T11:54:04.266" v="373" actId="680"/>
      <pc:docMkLst>
        <pc:docMk/>
      </pc:docMkLst>
      <pc:sldChg chg="addSp modSp mod modClrScheme chgLayout">
        <pc:chgData name="Shauna O'Brien" userId="2cccf8d3-fcb4-4082-ab59-b4bd17c66c6c" providerId="ADAL" clId="{DF21EE4C-2B9E-9540-AC65-AE893E517C70}" dt="2021-07-16T11:53:52.561" v="371" actId="700"/>
        <pc:sldMkLst>
          <pc:docMk/>
          <pc:sldMk cId="1126252576" sldId="260"/>
        </pc:sldMkLst>
        <pc:spChg chg="add mod ord">
          <ac:chgData name="Shauna O'Brien" userId="2cccf8d3-fcb4-4082-ab59-b4bd17c66c6c" providerId="ADAL" clId="{DF21EE4C-2B9E-9540-AC65-AE893E517C70}" dt="2021-07-16T11:53:52.561" v="371" actId="700"/>
          <ac:spMkLst>
            <pc:docMk/>
            <pc:sldMk cId="1126252576" sldId="260"/>
            <ac:spMk id="2" creationId="{73D3C215-8AC5-E245-B6C2-45A6579B3780}"/>
          </ac:spMkLst>
        </pc:spChg>
      </pc:sldChg>
      <pc:sldChg chg="delSp modSp del mod">
        <pc:chgData name="Shauna O'Brien" userId="2cccf8d3-fcb4-4082-ab59-b4bd17c66c6c" providerId="ADAL" clId="{DF21EE4C-2B9E-9540-AC65-AE893E517C70}" dt="2021-07-16T11:11:07.806" v="62" actId="2696"/>
        <pc:sldMkLst>
          <pc:docMk/>
          <pc:sldMk cId="3925845021" sldId="272"/>
        </pc:sldMkLst>
        <pc:spChg chg="mod">
          <ac:chgData name="Shauna O'Brien" userId="2cccf8d3-fcb4-4082-ab59-b4bd17c66c6c" providerId="ADAL" clId="{DF21EE4C-2B9E-9540-AC65-AE893E517C70}" dt="2021-07-16T11:08:58.711" v="3"/>
          <ac:spMkLst>
            <pc:docMk/>
            <pc:sldMk cId="3925845021" sldId="272"/>
            <ac:spMk id="3" creationId="{8676A10C-2676-7549-90A1-140565D5F092}"/>
          </ac:spMkLst>
        </pc:spChg>
        <pc:picChg chg="del mod">
          <ac:chgData name="Shauna O'Brien" userId="2cccf8d3-fcb4-4082-ab59-b4bd17c66c6c" providerId="ADAL" clId="{DF21EE4C-2B9E-9540-AC65-AE893E517C70}" dt="2021-07-16T11:10:10.876" v="10" actId="21"/>
          <ac:picMkLst>
            <pc:docMk/>
            <pc:sldMk cId="3925845021" sldId="272"/>
            <ac:picMk id="6" creationId="{51E340B3-0C1D-4344-8035-C6EFDDB4204E}"/>
          </ac:picMkLst>
        </pc:picChg>
      </pc:sldChg>
      <pc:sldChg chg="addSp delSp modSp mod modClrScheme chgLayout">
        <pc:chgData name="Shauna O'Brien" userId="2cccf8d3-fcb4-4082-ab59-b4bd17c66c6c" providerId="ADAL" clId="{DF21EE4C-2B9E-9540-AC65-AE893E517C70}" dt="2021-07-16T11:12:19.106" v="90" actId="20577"/>
        <pc:sldMkLst>
          <pc:docMk/>
          <pc:sldMk cId="3474557311" sldId="277"/>
        </pc:sldMkLst>
        <pc:spChg chg="add del mod ord">
          <ac:chgData name="Shauna O'Brien" userId="2cccf8d3-fcb4-4082-ab59-b4bd17c66c6c" providerId="ADAL" clId="{DF21EE4C-2B9E-9540-AC65-AE893E517C70}" dt="2021-07-16T11:12:14.580" v="82" actId="478"/>
          <ac:spMkLst>
            <pc:docMk/>
            <pc:sldMk cId="3474557311" sldId="277"/>
            <ac:spMk id="2" creationId="{DC75DF30-DC18-0946-9EC8-8BC5090627D8}"/>
          </ac:spMkLst>
        </pc:spChg>
        <pc:spChg chg="mod">
          <ac:chgData name="Shauna O'Brien" userId="2cccf8d3-fcb4-4082-ab59-b4bd17c66c6c" providerId="ADAL" clId="{DF21EE4C-2B9E-9540-AC65-AE893E517C70}" dt="2021-07-16T11:12:19.106" v="90" actId="20577"/>
          <ac:spMkLst>
            <pc:docMk/>
            <pc:sldMk cId="3474557311" sldId="277"/>
            <ac:spMk id="13" creationId="{D630D861-45AE-4C49-9D41-0347AABA557E}"/>
          </ac:spMkLst>
        </pc:spChg>
        <pc:picChg chg="mod">
          <ac:chgData name="Shauna O'Brien" userId="2cccf8d3-fcb4-4082-ab59-b4bd17c66c6c" providerId="ADAL" clId="{DF21EE4C-2B9E-9540-AC65-AE893E517C70}" dt="2021-07-16T11:12:10.531" v="81" actId="1038"/>
          <ac:picMkLst>
            <pc:docMk/>
            <pc:sldMk cId="3474557311" sldId="277"/>
            <ac:picMk id="6" creationId="{67FBC74A-294E-D54D-8D7D-7BDD3DBD7138}"/>
          </ac:picMkLst>
        </pc:picChg>
      </pc:sldChg>
      <pc:sldChg chg="modSp">
        <pc:chgData name="Shauna O'Brien" userId="2cccf8d3-fcb4-4082-ab59-b4bd17c66c6c" providerId="ADAL" clId="{DF21EE4C-2B9E-9540-AC65-AE893E517C70}" dt="2021-07-16T11:08:58.711" v="3"/>
        <pc:sldMkLst>
          <pc:docMk/>
          <pc:sldMk cId="1555400419" sldId="293"/>
        </pc:sldMkLst>
        <pc:spChg chg="mod">
          <ac:chgData name="Shauna O'Brien" userId="2cccf8d3-fcb4-4082-ab59-b4bd17c66c6c" providerId="ADAL" clId="{DF21EE4C-2B9E-9540-AC65-AE893E517C70}" dt="2021-07-16T11:08:58.711" v="3"/>
          <ac:spMkLst>
            <pc:docMk/>
            <pc:sldMk cId="1555400419" sldId="293"/>
            <ac:spMk id="2" creationId="{56B3D35E-7B34-F94C-9DD3-77176F7C3EC6}"/>
          </ac:spMkLst>
        </pc:spChg>
      </pc:sldChg>
      <pc:sldChg chg="modSp">
        <pc:chgData name="Shauna O'Brien" userId="2cccf8d3-fcb4-4082-ab59-b4bd17c66c6c" providerId="ADAL" clId="{DF21EE4C-2B9E-9540-AC65-AE893E517C70}" dt="2021-07-16T11:08:58.711" v="3"/>
        <pc:sldMkLst>
          <pc:docMk/>
          <pc:sldMk cId="2113693887" sldId="300"/>
        </pc:sldMkLst>
        <pc:spChg chg="mod">
          <ac:chgData name="Shauna O'Brien" userId="2cccf8d3-fcb4-4082-ab59-b4bd17c66c6c" providerId="ADAL" clId="{DF21EE4C-2B9E-9540-AC65-AE893E517C70}" dt="2021-07-16T11:08:58.711" v="3"/>
          <ac:spMkLst>
            <pc:docMk/>
            <pc:sldMk cId="2113693887" sldId="300"/>
            <ac:spMk id="2" creationId="{F10F0A34-8226-A241-BB87-E02C0E43B851}"/>
          </ac:spMkLst>
        </pc:spChg>
      </pc:sldChg>
      <pc:sldChg chg="modSp">
        <pc:chgData name="Shauna O'Brien" userId="2cccf8d3-fcb4-4082-ab59-b4bd17c66c6c" providerId="ADAL" clId="{DF21EE4C-2B9E-9540-AC65-AE893E517C70}" dt="2021-07-16T11:08:58.711" v="3"/>
        <pc:sldMkLst>
          <pc:docMk/>
          <pc:sldMk cId="861064406" sldId="302"/>
        </pc:sldMkLst>
        <pc:spChg chg="mod">
          <ac:chgData name="Shauna O'Brien" userId="2cccf8d3-fcb4-4082-ab59-b4bd17c66c6c" providerId="ADAL" clId="{DF21EE4C-2B9E-9540-AC65-AE893E517C70}" dt="2021-07-16T11:08:58.711" v="3"/>
          <ac:spMkLst>
            <pc:docMk/>
            <pc:sldMk cId="861064406" sldId="302"/>
            <ac:spMk id="2" creationId="{E1D2ECE1-0322-F74F-AE22-DC9A007A9EDB}"/>
          </ac:spMkLst>
        </pc:spChg>
      </pc:sldChg>
      <pc:sldChg chg="modSp">
        <pc:chgData name="Shauna O'Brien" userId="2cccf8d3-fcb4-4082-ab59-b4bd17c66c6c" providerId="ADAL" clId="{DF21EE4C-2B9E-9540-AC65-AE893E517C70}" dt="2021-07-16T11:08:58.711" v="3"/>
        <pc:sldMkLst>
          <pc:docMk/>
          <pc:sldMk cId="4063194306" sldId="303"/>
        </pc:sldMkLst>
        <pc:spChg chg="mod">
          <ac:chgData name="Shauna O'Brien" userId="2cccf8d3-fcb4-4082-ab59-b4bd17c66c6c" providerId="ADAL" clId="{DF21EE4C-2B9E-9540-AC65-AE893E517C70}" dt="2021-07-16T11:08:58.711" v="3"/>
          <ac:spMkLst>
            <pc:docMk/>
            <pc:sldMk cId="4063194306" sldId="303"/>
            <ac:spMk id="2" creationId="{FCC01E3A-3459-794C-873B-80C1FFB7F791}"/>
          </ac:spMkLst>
        </pc:spChg>
      </pc:sldChg>
      <pc:sldChg chg="modSp">
        <pc:chgData name="Shauna O'Brien" userId="2cccf8d3-fcb4-4082-ab59-b4bd17c66c6c" providerId="ADAL" clId="{DF21EE4C-2B9E-9540-AC65-AE893E517C70}" dt="2021-07-16T11:08:58.711" v="3"/>
        <pc:sldMkLst>
          <pc:docMk/>
          <pc:sldMk cId="3473906429" sldId="304"/>
        </pc:sldMkLst>
        <pc:spChg chg="mod">
          <ac:chgData name="Shauna O'Brien" userId="2cccf8d3-fcb4-4082-ab59-b4bd17c66c6c" providerId="ADAL" clId="{DF21EE4C-2B9E-9540-AC65-AE893E517C70}" dt="2021-07-16T11:08:58.711" v="3"/>
          <ac:spMkLst>
            <pc:docMk/>
            <pc:sldMk cId="3473906429" sldId="304"/>
            <ac:spMk id="2" creationId="{7ABA8BD2-90B9-8045-9696-2684800C93A0}"/>
          </ac:spMkLst>
        </pc:spChg>
      </pc:sldChg>
      <pc:sldChg chg="modSp">
        <pc:chgData name="Shauna O'Brien" userId="2cccf8d3-fcb4-4082-ab59-b4bd17c66c6c" providerId="ADAL" clId="{DF21EE4C-2B9E-9540-AC65-AE893E517C70}" dt="2021-07-16T11:08:58.711" v="3"/>
        <pc:sldMkLst>
          <pc:docMk/>
          <pc:sldMk cId="3170288906" sldId="312"/>
        </pc:sldMkLst>
        <pc:spChg chg="mod">
          <ac:chgData name="Shauna O'Brien" userId="2cccf8d3-fcb4-4082-ab59-b4bd17c66c6c" providerId="ADAL" clId="{DF21EE4C-2B9E-9540-AC65-AE893E517C70}" dt="2021-07-16T11:08:58.711" v="3"/>
          <ac:spMkLst>
            <pc:docMk/>
            <pc:sldMk cId="3170288906" sldId="312"/>
            <ac:spMk id="2" creationId="{7ABA8BD2-90B9-8045-9696-2684800C93A0}"/>
          </ac:spMkLst>
        </pc:spChg>
      </pc:sldChg>
      <pc:sldChg chg="addSp modSp mod modClrScheme chgLayout">
        <pc:chgData name="Shauna O'Brien" userId="2cccf8d3-fcb4-4082-ab59-b4bd17c66c6c" providerId="ADAL" clId="{DF21EE4C-2B9E-9540-AC65-AE893E517C70}" dt="2021-07-16T11:53:55.548" v="372" actId="700"/>
        <pc:sldMkLst>
          <pc:docMk/>
          <pc:sldMk cId="96679993" sldId="313"/>
        </pc:sldMkLst>
        <pc:spChg chg="add mod ord">
          <ac:chgData name="Shauna O'Brien" userId="2cccf8d3-fcb4-4082-ab59-b4bd17c66c6c" providerId="ADAL" clId="{DF21EE4C-2B9E-9540-AC65-AE893E517C70}" dt="2021-07-16T11:53:55.548" v="372" actId="700"/>
          <ac:spMkLst>
            <pc:docMk/>
            <pc:sldMk cId="96679993" sldId="313"/>
            <ac:spMk id="2" creationId="{CE3728C8-7E5B-0A4A-AB4B-B1FADDE0F4CE}"/>
          </ac:spMkLst>
        </pc:spChg>
      </pc:sldChg>
      <pc:sldChg chg="modSp">
        <pc:chgData name="Shauna O'Brien" userId="2cccf8d3-fcb4-4082-ab59-b4bd17c66c6c" providerId="ADAL" clId="{DF21EE4C-2B9E-9540-AC65-AE893E517C70}" dt="2021-07-16T11:08:58.711" v="3"/>
        <pc:sldMkLst>
          <pc:docMk/>
          <pc:sldMk cId="4015113600" sldId="314"/>
        </pc:sldMkLst>
        <pc:spChg chg="mod">
          <ac:chgData name="Shauna O'Brien" userId="2cccf8d3-fcb4-4082-ab59-b4bd17c66c6c" providerId="ADAL" clId="{DF21EE4C-2B9E-9540-AC65-AE893E517C70}" dt="2021-07-16T11:08:58.711" v="3"/>
          <ac:spMkLst>
            <pc:docMk/>
            <pc:sldMk cId="4015113600" sldId="314"/>
            <ac:spMk id="2" creationId="{FCC01E3A-3459-794C-873B-80C1FFB7F791}"/>
          </ac:spMkLst>
        </pc:spChg>
      </pc:sldChg>
      <pc:sldChg chg="modSp">
        <pc:chgData name="Shauna O'Brien" userId="2cccf8d3-fcb4-4082-ab59-b4bd17c66c6c" providerId="ADAL" clId="{DF21EE4C-2B9E-9540-AC65-AE893E517C70}" dt="2021-07-16T11:08:58.711" v="3"/>
        <pc:sldMkLst>
          <pc:docMk/>
          <pc:sldMk cId="1411412526" sldId="315"/>
        </pc:sldMkLst>
        <pc:spChg chg="mod">
          <ac:chgData name="Shauna O'Brien" userId="2cccf8d3-fcb4-4082-ab59-b4bd17c66c6c" providerId="ADAL" clId="{DF21EE4C-2B9E-9540-AC65-AE893E517C70}" dt="2021-07-16T11:08:58.711" v="3"/>
          <ac:spMkLst>
            <pc:docMk/>
            <pc:sldMk cId="1411412526" sldId="315"/>
            <ac:spMk id="2" creationId="{FCC01E3A-3459-794C-873B-80C1FFB7F791}"/>
          </ac:spMkLst>
        </pc:spChg>
      </pc:sldChg>
      <pc:sldChg chg="modSp add ord">
        <pc:chgData name="Shauna O'Brien" userId="2cccf8d3-fcb4-4082-ab59-b4bd17c66c6c" providerId="ADAL" clId="{DF21EE4C-2B9E-9540-AC65-AE893E517C70}" dt="2021-07-16T11:08:58.711" v="3"/>
        <pc:sldMkLst>
          <pc:docMk/>
          <pc:sldMk cId="1495468696" sldId="348"/>
        </pc:sldMkLst>
        <pc:spChg chg="mod">
          <ac:chgData name="Shauna O'Brien" userId="2cccf8d3-fcb4-4082-ab59-b4bd17c66c6c" providerId="ADAL" clId="{DF21EE4C-2B9E-9540-AC65-AE893E517C70}" dt="2021-07-16T11:08:58.711" v="3"/>
          <ac:spMkLst>
            <pc:docMk/>
            <pc:sldMk cId="1495468696" sldId="348"/>
            <ac:spMk id="2" creationId="{EE3C824E-4C7F-DB42-8DBE-A9A845EEBF60}"/>
          </ac:spMkLst>
        </pc:spChg>
      </pc:sldChg>
      <pc:sldChg chg="modSp add del">
        <pc:chgData name="Shauna O'Brien" userId="2cccf8d3-fcb4-4082-ab59-b4bd17c66c6c" providerId="ADAL" clId="{DF21EE4C-2B9E-9540-AC65-AE893E517C70}" dt="2021-07-16T11:09:31.141" v="8" actId="2696"/>
        <pc:sldMkLst>
          <pc:docMk/>
          <pc:sldMk cId="1658734986" sldId="349"/>
        </pc:sldMkLst>
        <pc:spChg chg="mod">
          <ac:chgData name="Shauna O'Brien" userId="2cccf8d3-fcb4-4082-ab59-b4bd17c66c6c" providerId="ADAL" clId="{DF21EE4C-2B9E-9540-AC65-AE893E517C70}" dt="2021-07-16T11:08:58.711" v="3"/>
          <ac:spMkLst>
            <pc:docMk/>
            <pc:sldMk cId="1658734986" sldId="349"/>
            <ac:spMk id="2" creationId="{21F6D3BF-8D78-3D41-8D2E-5FED3055FC80}"/>
          </ac:spMkLst>
        </pc:spChg>
        <pc:spChg chg="mod">
          <ac:chgData name="Shauna O'Brien" userId="2cccf8d3-fcb4-4082-ab59-b4bd17c66c6c" providerId="ADAL" clId="{DF21EE4C-2B9E-9540-AC65-AE893E517C70}" dt="2021-07-16T11:08:58.711" v="3"/>
          <ac:spMkLst>
            <pc:docMk/>
            <pc:sldMk cId="1658734986" sldId="349"/>
            <ac:spMk id="3" creationId="{8676A10C-2676-7549-90A1-140565D5F092}"/>
          </ac:spMkLst>
        </pc:spChg>
      </pc:sldChg>
      <pc:sldChg chg="addSp delSp modSp new mod">
        <pc:chgData name="Shauna O'Brien" userId="2cccf8d3-fcb4-4082-ab59-b4bd17c66c6c" providerId="ADAL" clId="{DF21EE4C-2B9E-9540-AC65-AE893E517C70}" dt="2021-07-16T11:23:45.803" v="370" actId="12"/>
        <pc:sldMkLst>
          <pc:docMk/>
          <pc:sldMk cId="598729110" sldId="350"/>
        </pc:sldMkLst>
        <pc:spChg chg="mod">
          <ac:chgData name="Shauna O'Brien" userId="2cccf8d3-fcb4-4082-ab59-b4bd17c66c6c" providerId="ADAL" clId="{DF21EE4C-2B9E-9540-AC65-AE893E517C70}" dt="2021-07-16T11:10:44.288" v="44" actId="20577"/>
          <ac:spMkLst>
            <pc:docMk/>
            <pc:sldMk cId="598729110" sldId="350"/>
            <ac:spMk id="2" creationId="{082EB478-4A0A-0D4B-B69E-E60D3B13AE83}"/>
          </ac:spMkLst>
        </pc:spChg>
        <pc:spChg chg="mod">
          <ac:chgData name="Shauna O'Brien" userId="2cccf8d3-fcb4-4082-ab59-b4bd17c66c6c" providerId="ADAL" clId="{DF21EE4C-2B9E-9540-AC65-AE893E517C70}" dt="2021-07-16T11:10:57.307" v="59" actId="20577"/>
          <ac:spMkLst>
            <pc:docMk/>
            <pc:sldMk cId="598729110" sldId="350"/>
            <ac:spMk id="3" creationId="{292045C2-2D81-8449-A3A0-1D69B3164FB5}"/>
          </ac:spMkLst>
        </pc:spChg>
        <pc:spChg chg="del mod">
          <ac:chgData name="Shauna O'Brien" userId="2cccf8d3-fcb4-4082-ab59-b4bd17c66c6c" providerId="ADAL" clId="{DF21EE4C-2B9E-9540-AC65-AE893E517C70}" dt="2021-07-16T11:10:50.389" v="46" actId="478"/>
          <ac:spMkLst>
            <pc:docMk/>
            <pc:sldMk cId="598729110" sldId="350"/>
            <ac:spMk id="4" creationId="{80E14D17-A256-6342-BDA7-28A3226FB2F8}"/>
          </ac:spMkLst>
        </pc:spChg>
        <pc:spChg chg="add del mod">
          <ac:chgData name="Shauna O'Brien" userId="2cccf8d3-fcb4-4082-ab59-b4bd17c66c6c" providerId="ADAL" clId="{DF21EE4C-2B9E-9540-AC65-AE893E517C70}" dt="2021-07-16T11:23:29.223" v="363" actId="478"/>
          <ac:spMkLst>
            <pc:docMk/>
            <pc:sldMk cId="598729110" sldId="350"/>
            <ac:spMk id="5" creationId="{D5D7C55E-EF1A-BF4E-890B-CEB62F1B7795}"/>
          </ac:spMkLst>
        </pc:spChg>
        <pc:spChg chg="add mod">
          <ac:chgData name="Shauna O'Brien" userId="2cccf8d3-fcb4-4082-ab59-b4bd17c66c6c" providerId="ADAL" clId="{DF21EE4C-2B9E-9540-AC65-AE893E517C70}" dt="2021-07-16T11:09:25.033" v="5"/>
          <ac:spMkLst>
            <pc:docMk/>
            <pc:sldMk cId="598729110" sldId="350"/>
            <ac:spMk id="6" creationId="{97683FF1-8382-7A43-999F-EAD97DB8AE37}"/>
          </ac:spMkLst>
        </pc:spChg>
        <pc:spChg chg="add mod">
          <ac:chgData name="Shauna O'Brien" userId="2cccf8d3-fcb4-4082-ab59-b4bd17c66c6c" providerId="ADAL" clId="{DF21EE4C-2B9E-9540-AC65-AE893E517C70}" dt="2021-07-16T11:09:25.033" v="5"/>
          <ac:spMkLst>
            <pc:docMk/>
            <pc:sldMk cId="598729110" sldId="350"/>
            <ac:spMk id="7" creationId="{1D50B1B3-C257-DE4F-82B2-EFC40714275E}"/>
          </ac:spMkLst>
        </pc:spChg>
        <pc:spChg chg="add del mod">
          <ac:chgData name="Shauna O'Brien" userId="2cccf8d3-fcb4-4082-ab59-b4bd17c66c6c" providerId="ADAL" clId="{DF21EE4C-2B9E-9540-AC65-AE893E517C70}" dt="2021-07-16T11:23:29.223" v="363" actId="478"/>
          <ac:spMkLst>
            <pc:docMk/>
            <pc:sldMk cId="598729110" sldId="350"/>
            <ac:spMk id="8" creationId="{759B5F21-122A-CC4F-9A56-8390A97A31F2}"/>
          </ac:spMkLst>
        </pc:spChg>
        <pc:spChg chg="add del mod">
          <ac:chgData name="Shauna O'Brien" userId="2cccf8d3-fcb4-4082-ab59-b4bd17c66c6c" providerId="ADAL" clId="{DF21EE4C-2B9E-9540-AC65-AE893E517C70}" dt="2021-07-16T11:23:29.223" v="363" actId="478"/>
          <ac:spMkLst>
            <pc:docMk/>
            <pc:sldMk cId="598729110" sldId="350"/>
            <ac:spMk id="9" creationId="{F6A4D22C-0EDD-AB43-8285-DA3F532A49C1}"/>
          </ac:spMkLst>
        </pc:spChg>
        <pc:spChg chg="add del mod">
          <ac:chgData name="Shauna O'Brien" userId="2cccf8d3-fcb4-4082-ab59-b4bd17c66c6c" providerId="ADAL" clId="{DF21EE4C-2B9E-9540-AC65-AE893E517C70}" dt="2021-07-16T11:23:29.223" v="363" actId="478"/>
          <ac:spMkLst>
            <pc:docMk/>
            <pc:sldMk cId="598729110" sldId="350"/>
            <ac:spMk id="13" creationId="{CB9C1242-B155-9045-AEF7-F854BAC4F0C4}"/>
          </ac:spMkLst>
        </pc:spChg>
        <pc:spChg chg="add del mod">
          <ac:chgData name="Shauna O'Brien" userId="2cccf8d3-fcb4-4082-ab59-b4bd17c66c6c" providerId="ADAL" clId="{DF21EE4C-2B9E-9540-AC65-AE893E517C70}" dt="2021-07-16T11:10:59.547" v="60" actId="478"/>
          <ac:spMkLst>
            <pc:docMk/>
            <pc:sldMk cId="598729110" sldId="350"/>
            <ac:spMk id="16" creationId="{E5736744-0B19-F442-AE8F-7572F9FCABAB}"/>
          </ac:spMkLst>
        </pc:spChg>
        <pc:spChg chg="add del mod">
          <ac:chgData name="Shauna O'Brien" userId="2cccf8d3-fcb4-4082-ab59-b4bd17c66c6c" providerId="ADAL" clId="{DF21EE4C-2B9E-9540-AC65-AE893E517C70}" dt="2021-07-16T11:11:02.260" v="61" actId="478"/>
          <ac:spMkLst>
            <pc:docMk/>
            <pc:sldMk cId="598729110" sldId="350"/>
            <ac:spMk id="18" creationId="{92EF4881-22F9-AA40-9339-8A15CB476E27}"/>
          </ac:spMkLst>
        </pc:spChg>
        <pc:spChg chg="add mod">
          <ac:chgData name="Shauna O'Brien" userId="2cccf8d3-fcb4-4082-ab59-b4bd17c66c6c" providerId="ADAL" clId="{DF21EE4C-2B9E-9540-AC65-AE893E517C70}" dt="2021-07-16T11:23:29.742" v="364"/>
          <ac:spMkLst>
            <pc:docMk/>
            <pc:sldMk cId="598729110" sldId="350"/>
            <ac:spMk id="22" creationId="{78CB3E37-8C8D-E246-AB9E-1C830DB8BEFA}"/>
          </ac:spMkLst>
        </pc:spChg>
        <pc:spChg chg="add mod">
          <ac:chgData name="Shauna O'Brien" userId="2cccf8d3-fcb4-4082-ab59-b4bd17c66c6c" providerId="ADAL" clId="{DF21EE4C-2B9E-9540-AC65-AE893E517C70}" dt="2021-07-16T11:23:29.742" v="364"/>
          <ac:spMkLst>
            <pc:docMk/>
            <pc:sldMk cId="598729110" sldId="350"/>
            <ac:spMk id="23" creationId="{D5525A36-6D4C-4544-90DA-8D2EA66E6272}"/>
          </ac:spMkLst>
        </pc:spChg>
        <pc:spChg chg="add mod">
          <ac:chgData name="Shauna O'Brien" userId="2cccf8d3-fcb4-4082-ab59-b4bd17c66c6c" providerId="ADAL" clId="{DF21EE4C-2B9E-9540-AC65-AE893E517C70}" dt="2021-07-16T11:23:45.803" v="370" actId="12"/>
          <ac:spMkLst>
            <pc:docMk/>
            <pc:sldMk cId="598729110" sldId="350"/>
            <ac:spMk id="24" creationId="{0F6F941F-0F20-3F4C-BA2E-B5E91AFC4E11}"/>
          </ac:spMkLst>
        </pc:spChg>
        <pc:spChg chg="add mod">
          <ac:chgData name="Shauna O'Brien" userId="2cccf8d3-fcb4-4082-ab59-b4bd17c66c6c" providerId="ADAL" clId="{DF21EE4C-2B9E-9540-AC65-AE893E517C70}" dt="2021-07-16T11:23:29.742" v="364"/>
          <ac:spMkLst>
            <pc:docMk/>
            <pc:sldMk cId="598729110" sldId="350"/>
            <ac:spMk id="25" creationId="{A5FD4405-DA32-4D4F-82A7-9F13FFA0D8A9}"/>
          </ac:spMkLst>
        </pc:spChg>
        <pc:picChg chg="add del mod">
          <ac:chgData name="Shauna O'Brien" userId="2cccf8d3-fcb4-4082-ab59-b4bd17c66c6c" providerId="ADAL" clId="{DF21EE4C-2B9E-9540-AC65-AE893E517C70}" dt="2021-07-16T11:10:14.302" v="11" actId="478"/>
          <ac:picMkLst>
            <pc:docMk/>
            <pc:sldMk cId="598729110" sldId="350"/>
            <ac:picMk id="10" creationId="{4120BA31-F008-9948-BB30-32AECBDC7988}"/>
          </ac:picMkLst>
        </pc:picChg>
        <pc:picChg chg="add mod">
          <ac:chgData name="Shauna O'Brien" userId="2cccf8d3-fcb4-4082-ab59-b4bd17c66c6c" providerId="ADAL" clId="{DF21EE4C-2B9E-9540-AC65-AE893E517C70}" dt="2021-07-16T11:09:25.033" v="5"/>
          <ac:picMkLst>
            <pc:docMk/>
            <pc:sldMk cId="598729110" sldId="350"/>
            <ac:picMk id="11" creationId="{A31BE904-5917-E944-A2CF-8F690D8690A3}"/>
          </ac:picMkLst>
        </pc:picChg>
        <pc:picChg chg="add del mod">
          <ac:chgData name="Shauna O'Brien" userId="2cccf8d3-fcb4-4082-ab59-b4bd17c66c6c" providerId="ADAL" clId="{DF21EE4C-2B9E-9540-AC65-AE893E517C70}" dt="2021-07-16T11:14:43.777" v="352" actId="478"/>
          <ac:picMkLst>
            <pc:docMk/>
            <pc:sldMk cId="598729110" sldId="350"/>
            <ac:picMk id="12" creationId="{04BCA57D-1CDC-AD47-B325-95DA7AE607CA}"/>
          </ac:picMkLst>
        </pc:picChg>
        <pc:picChg chg="add mod">
          <ac:chgData name="Shauna O'Brien" userId="2cccf8d3-fcb4-4082-ab59-b4bd17c66c6c" providerId="ADAL" clId="{DF21EE4C-2B9E-9540-AC65-AE893E517C70}" dt="2021-07-16T11:10:32.720" v="22" actId="167"/>
          <ac:picMkLst>
            <pc:docMk/>
            <pc:sldMk cId="598729110" sldId="350"/>
            <ac:picMk id="14" creationId="{BB5A2121-CEE8-5F44-B7DE-8D6B0A2C2692}"/>
          </ac:picMkLst>
        </pc:picChg>
        <pc:picChg chg="add mod">
          <ac:chgData name="Shauna O'Brien" userId="2cccf8d3-fcb4-4082-ab59-b4bd17c66c6c" providerId="ADAL" clId="{DF21EE4C-2B9E-9540-AC65-AE893E517C70}" dt="2021-07-16T11:15:57.585" v="362" actId="1076"/>
          <ac:picMkLst>
            <pc:docMk/>
            <pc:sldMk cId="598729110" sldId="350"/>
            <ac:picMk id="19" creationId="{D717D9B4-D9EC-314C-80B5-CF6C4FFE2E1D}"/>
          </ac:picMkLst>
        </pc:picChg>
        <pc:picChg chg="add mod">
          <ac:chgData name="Shauna O'Brien" userId="2cccf8d3-fcb4-4082-ab59-b4bd17c66c6c" providerId="ADAL" clId="{DF21EE4C-2B9E-9540-AC65-AE893E517C70}" dt="2021-07-16T11:15:54.303" v="361" actId="171"/>
          <ac:picMkLst>
            <pc:docMk/>
            <pc:sldMk cId="598729110" sldId="350"/>
            <ac:picMk id="21" creationId="{8CA85EE3-E394-8145-B2AE-DFD40D67A0E5}"/>
          </ac:picMkLst>
        </pc:picChg>
      </pc:sldChg>
      <pc:sldChg chg="new">
        <pc:chgData name="Shauna O'Brien" userId="2cccf8d3-fcb4-4082-ab59-b4bd17c66c6c" providerId="ADAL" clId="{DF21EE4C-2B9E-9540-AC65-AE893E517C70}" dt="2021-07-16T11:54:04.266" v="373" actId="680"/>
        <pc:sldMkLst>
          <pc:docMk/>
          <pc:sldMk cId="1352556702" sldId="351"/>
        </pc:sldMkLst>
      </pc:sldChg>
      <pc:sldChg chg="new del">
        <pc:chgData name="Shauna O'Brien" userId="2cccf8d3-fcb4-4082-ab59-b4bd17c66c6c" providerId="ADAL" clId="{DF21EE4C-2B9E-9540-AC65-AE893E517C70}" dt="2021-07-16T11:11:19.902" v="64" actId="2696"/>
        <pc:sldMkLst>
          <pc:docMk/>
          <pc:sldMk cId="2769335938" sldId="351"/>
        </pc:sldMkLst>
      </pc:sldChg>
      <pc:sldChg chg="new del">
        <pc:chgData name="Shauna O'Brien" userId="2cccf8d3-fcb4-4082-ab59-b4bd17c66c6c" providerId="ADAL" clId="{DF21EE4C-2B9E-9540-AC65-AE893E517C70}" dt="2021-07-16T11:11:55.647" v="72" actId="2696"/>
        <pc:sldMkLst>
          <pc:docMk/>
          <pc:sldMk cId="3230748491" sldId="351"/>
        </pc:sldMkLst>
      </pc:sldChg>
      <pc:sldMasterChg chg="delSldLayout modSldLayout">
        <pc:chgData name="Shauna O'Brien" userId="2cccf8d3-fcb4-4082-ab59-b4bd17c66c6c" providerId="ADAL" clId="{DF21EE4C-2B9E-9540-AC65-AE893E517C70}" dt="2021-07-16T11:11:47.919" v="71" actId="20577"/>
        <pc:sldMasterMkLst>
          <pc:docMk/>
          <pc:sldMasterMk cId="1192420985" sldId="2147483693"/>
        </pc:sldMasterMkLst>
        <pc:sldLayoutChg chg="modSp mod">
          <pc:chgData name="Shauna O'Brien" userId="2cccf8d3-fcb4-4082-ab59-b4bd17c66c6c" providerId="ADAL" clId="{DF21EE4C-2B9E-9540-AC65-AE893E517C70}" dt="2021-07-16T11:11:47.919" v="71" actId="20577"/>
          <pc:sldLayoutMkLst>
            <pc:docMk/>
            <pc:sldMasterMk cId="1192420985" sldId="2147483693"/>
            <pc:sldLayoutMk cId="2678391864" sldId="2147483708"/>
          </pc:sldLayoutMkLst>
          <pc:spChg chg="mod">
            <ac:chgData name="Shauna O'Brien" userId="2cccf8d3-fcb4-4082-ab59-b4bd17c66c6c" providerId="ADAL" clId="{DF21EE4C-2B9E-9540-AC65-AE893E517C70}" dt="2021-07-16T11:11:47.919" v="71" actId="20577"/>
            <ac:spMkLst>
              <pc:docMk/>
              <pc:sldMasterMk cId="1192420985" sldId="2147483693"/>
              <pc:sldLayoutMk cId="2678391864" sldId="2147483708"/>
              <ac:spMk id="10" creationId="{40F039E2-8C92-C14C-82CE-0794D9BF40A9}"/>
            </ac:spMkLst>
          </pc:spChg>
        </pc:sldLayoutChg>
        <pc:sldLayoutChg chg="delSp del">
          <pc:chgData name="Shauna O'Brien" userId="2cccf8d3-fcb4-4082-ab59-b4bd17c66c6c" providerId="ADAL" clId="{DF21EE4C-2B9E-9540-AC65-AE893E517C70}" dt="2021-07-16T11:11:07.806" v="62" actId="2696"/>
          <pc:sldLayoutMkLst>
            <pc:docMk/>
            <pc:sldMasterMk cId="1192420985" sldId="2147483693"/>
            <pc:sldLayoutMk cId="2471196103" sldId="2147483711"/>
          </pc:sldLayoutMkLst>
          <pc:picChg chg="del">
            <ac:chgData name="Shauna O'Brien" userId="2cccf8d3-fcb4-4082-ab59-b4bd17c66c6c" providerId="ADAL" clId="{DF21EE4C-2B9E-9540-AC65-AE893E517C70}" dt="2021-07-16T11:08:58.711" v="3"/>
            <ac:picMkLst>
              <pc:docMk/>
              <pc:sldMasterMk cId="1192420985" sldId="2147483693"/>
              <pc:sldLayoutMk cId="2471196103" sldId="2147483711"/>
              <ac:picMk id="5" creationId="{F74BC861-7849-0E49-A014-09F807F86CFF}"/>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11/01/2026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reativecommons.org/licenses/by-sa/3.0/"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ons.wikimedia.org/wiki/File:Hydroxid_%C5%BEeleznat%C3%BD.PNG"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User:Alecjw"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en.wikipedia.or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9021C1-D75B-7C52-030B-CA0E916113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BBC31E8-8BE7-07A2-4A94-78F6FF982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FB48F5-B28F-931F-7CEC-3955DB97C7CA}"/>
              </a:ext>
            </a:extLst>
          </p:cNvPr>
          <p:cNvSpPr>
            <a:spLocks noGrp="1"/>
          </p:cNvSpPr>
          <p:nvPr>
            <p:ph type="body" idx="1"/>
          </p:nvPr>
        </p:nvSpPr>
        <p:spPr/>
        <p:txBody>
          <a:bodyPr/>
          <a:lstStyle/>
          <a:p>
            <a:r>
              <a:rPr lang="en-GB" dirty="0"/>
              <a:t>This is you setting your expectation – issue demerits for uniform/equipment if they do not meet your expectation after this.</a:t>
            </a:r>
          </a:p>
        </p:txBody>
      </p:sp>
      <p:sp>
        <p:nvSpPr>
          <p:cNvPr id="4" name="Slide Number Placeholder 3">
            <a:extLst>
              <a:ext uri="{FF2B5EF4-FFF2-40B4-BE49-F238E27FC236}">
                <a16:creationId xmlns:a16="http://schemas.microsoft.com/office/drawing/2014/main" id="{E40B0B72-BDA6-9A7F-7B33-4D60015BE001}"/>
              </a:ext>
            </a:extLst>
          </p:cNvPr>
          <p:cNvSpPr>
            <a:spLocks noGrp="1"/>
          </p:cNvSpPr>
          <p:nvPr>
            <p:ph type="sldNum" sz="quarter" idx="5"/>
          </p:nvPr>
        </p:nvSpPr>
        <p:spPr/>
        <p:txBody>
          <a:bodyPr/>
          <a:lstStyle/>
          <a:p>
            <a:fld id="{C162D475-DEA0-4309-A684-23B549FAADB8}" type="slidenum">
              <a:rPr lang="en-GB" smtClean="0"/>
              <a:t>1</a:t>
            </a:fld>
            <a:endParaRPr lang="en-GB"/>
          </a:p>
        </p:txBody>
      </p:sp>
    </p:spTree>
    <p:extLst>
      <p:ext uri="{BB962C8B-B14F-4D97-AF65-F5344CB8AC3E}">
        <p14:creationId xmlns:p14="http://schemas.microsoft.com/office/powerpoint/2010/main" val="4079266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b="0" dirty="0"/>
              <a:t> revisiting some key information that will be needed for this topic. </a:t>
            </a:r>
            <a:endParaRPr lang="en-GB" sz="1200" b="0" i="0" kern="1200" dirty="0">
              <a:solidFill>
                <a:schemeClr val="tx1"/>
              </a:solidFill>
              <a:effectLst/>
              <a:latin typeface="+mn-lt"/>
              <a:ea typeface="+mn-ea"/>
              <a:cs typeface="+mn-cs"/>
            </a:endParaRPr>
          </a:p>
          <a:p>
            <a:endParaRPr lang="en-US" dirty="0"/>
          </a:p>
          <a:p>
            <a:r>
              <a:rPr lang="en-US" b="1" dirty="0"/>
              <a:t>Some examples you may want to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Rule 1: e.g. iron and oxygen produce iron oxide </a:t>
            </a:r>
            <a:endParaRPr lang="en-US" dirty="0"/>
          </a:p>
          <a:p>
            <a:r>
              <a:rPr lang="en-US" dirty="0"/>
              <a:t>Rule 2: </a:t>
            </a:r>
            <a:r>
              <a:rPr lang="en-GB" sz="1200" dirty="0" err="1">
                <a:latin typeface="Century Gothic" panose="020B0502020202020204" pitchFamily="34" charset="0"/>
              </a:rPr>
              <a:t>e.g</a:t>
            </a:r>
            <a:r>
              <a:rPr lang="en-GB" sz="1200" dirty="0">
                <a:latin typeface="Century Gothic" panose="020B0502020202020204" pitchFamily="34" charset="0"/>
              </a:rPr>
              <a:t> oxygen produces ox</a:t>
            </a:r>
            <a:r>
              <a:rPr lang="en-GB" sz="1200" u="sng" dirty="0">
                <a:latin typeface="Century Gothic" panose="020B0502020202020204" pitchFamily="34" charset="0"/>
              </a:rPr>
              <a:t>ide</a:t>
            </a:r>
            <a:r>
              <a:rPr lang="en-GB" sz="1200" dirty="0">
                <a:latin typeface="Century Gothic" panose="020B0502020202020204" pitchFamily="34" charset="0"/>
              </a:rPr>
              <a:t>, sulfur produces sulf</a:t>
            </a:r>
            <a:r>
              <a:rPr lang="en-GB" sz="1200" u="sng" dirty="0">
                <a:latin typeface="Century Gothic" panose="020B0502020202020204" pitchFamily="34" charset="0"/>
              </a:rPr>
              <a:t>ide, </a:t>
            </a:r>
            <a:r>
              <a:rPr lang="en-GB" sz="1200" dirty="0">
                <a:latin typeface="Century Gothic" panose="020B0502020202020204" pitchFamily="34" charset="0"/>
              </a:rPr>
              <a:t>chlorine produces chlor</a:t>
            </a:r>
            <a:r>
              <a:rPr lang="en-GB" sz="1200" u="sng" dirty="0">
                <a:latin typeface="Century Gothic" panose="020B0502020202020204" pitchFamily="34" charset="0"/>
              </a:rPr>
              <a:t>ide</a:t>
            </a:r>
            <a:r>
              <a:rPr lang="en-GB" sz="1200" dirty="0">
                <a:latin typeface="Century Gothic" panose="020B0502020202020204" pitchFamily="34" charset="0"/>
              </a:rPr>
              <a:t> </a:t>
            </a:r>
          </a:p>
          <a:p>
            <a:r>
              <a:rPr lang="en-US" dirty="0"/>
              <a:t>Rule 3: e.g. carbon monoxide, carbon trioxide. With rule 3 you may want to recap the meaning of a molecule at this point. </a:t>
            </a:r>
          </a:p>
          <a:p>
            <a:r>
              <a:rPr lang="en-US" dirty="0"/>
              <a:t>Rule 4: e.g. copper sulfate</a:t>
            </a:r>
          </a:p>
          <a:p>
            <a:endParaRPr lang="en-US" dirty="0"/>
          </a:p>
          <a:p>
            <a:endParaRPr lang="en-GB" baseline="0" dirty="0"/>
          </a:p>
          <a:p>
            <a:r>
              <a:rPr lang="en-GB" b="1" baseline="0" dirty="0"/>
              <a:t>Common Misconceptions with formulae and equations </a:t>
            </a:r>
          </a:p>
          <a:p>
            <a:r>
              <a:rPr lang="en-GB" i="1" baseline="0" dirty="0"/>
              <a:t>(from RSC): https://</a:t>
            </a:r>
            <a:r>
              <a:rPr lang="en-GB" i="1" baseline="0" dirty="0" err="1"/>
              <a:t>edu.rsc.org</a:t>
            </a:r>
            <a:r>
              <a:rPr lang="en-GB" i="1" baseline="0" dirty="0"/>
              <a:t>/</a:t>
            </a:r>
            <a:r>
              <a:rPr lang="en-GB" i="1" baseline="0" dirty="0" err="1"/>
              <a:t>cpd</a:t>
            </a:r>
            <a:r>
              <a:rPr lang="en-GB" i="1" baseline="0" dirty="0"/>
              <a:t>/chemical-formulas-and-equations/3010001.article </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All formulas as representing molecules,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‘NaCl means sodium chloride molecules.’</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Not recognising polyatomic ions as a distinct chemical species,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MgSO</a:t>
            </a:r>
            <a:r>
              <a:rPr lang="en-GB" sz="1200" b="0" i="0" u="none" strike="noStrike" kern="1200" baseline="-25000" dirty="0">
                <a:solidFill>
                  <a:schemeClr val="tx1"/>
                </a:solidFill>
                <a:effectLst/>
                <a:latin typeface="+mn-lt"/>
                <a:ea typeface="+mn-ea"/>
                <a:cs typeface="+mn-cs"/>
              </a:rPr>
              <a:t>4</a:t>
            </a:r>
            <a:r>
              <a:rPr lang="en-GB" sz="1200" b="0" i="0" u="none" strike="noStrike" kern="1200" dirty="0">
                <a:solidFill>
                  <a:schemeClr val="tx1"/>
                </a:solidFill>
                <a:effectLst/>
                <a:latin typeface="+mn-lt"/>
                <a:ea typeface="+mn-ea"/>
                <a:cs typeface="+mn-cs"/>
              </a:rPr>
              <a:t> named as magnesium </a:t>
            </a:r>
            <a:r>
              <a:rPr lang="en-GB" sz="1200" b="0" i="0" u="none" strike="noStrike" kern="1200" dirty="0" err="1">
                <a:solidFill>
                  <a:schemeClr val="tx1"/>
                </a:solidFill>
                <a:effectLst/>
                <a:latin typeface="+mn-lt"/>
                <a:ea typeface="+mn-ea"/>
                <a:cs typeface="+mn-cs"/>
              </a:rPr>
              <a:t>sulfur</a:t>
            </a:r>
            <a:r>
              <a:rPr lang="en-GB" sz="1200" b="0" i="0" u="none" strike="noStrike" kern="1200" dirty="0">
                <a:solidFill>
                  <a:schemeClr val="tx1"/>
                </a:solidFill>
                <a:effectLst/>
                <a:latin typeface="+mn-lt"/>
                <a:ea typeface="+mn-ea"/>
                <a:cs typeface="+mn-cs"/>
              </a:rPr>
              <a:t> tetroxide rather than magnesium sulfate.</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Confusing polyatomic ions as elements,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’I can’t find hydroxide on the periodic table.’</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Mixing up the symbol for an element,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Cl, and its formula as a substance,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Cl</a:t>
            </a:r>
            <a:r>
              <a:rPr lang="en-GB" sz="1200" b="0" i="0" u="none" strike="noStrike" kern="1200" baseline="-25000" dirty="0">
                <a:solidFill>
                  <a:schemeClr val="tx1"/>
                </a:solidFill>
                <a:effectLst/>
                <a:latin typeface="+mn-lt"/>
                <a:ea typeface="+mn-ea"/>
                <a:cs typeface="+mn-cs"/>
              </a:rPr>
              <a:t>2</a:t>
            </a:r>
            <a:r>
              <a:rPr lang="en-GB" sz="1200" b="0" i="0" u="none" strike="noStrike" kern="1200" dirty="0">
                <a:solidFill>
                  <a:schemeClr val="tx1"/>
                </a:solidFill>
                <a:effectLst/>
                <a:latin typeface="+mn-lt"/>
                <a:ea typeface="+mn-ea"/>
                <a:cs typeface="+mn-cs"/>
              </a:rPr>
              <a:t>. This can be complicated by the use of the element symbol for giant structures –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diamond as C and iron Fe – and some seemingly illogical exceptions, </a:t>
            </a:r>
            <a:r>
              <a:rPr lang="en-GB" sz="1200" b="0" i="0" u="none" strike="noStrike" kern="1200" dirty="0" err="1">
                <a:solidFill>
                  <a:schemeClr val="tx1"/>
                </a:solidFill>
                <a:effectLst/>
                <a:latin typeface="+mn-lt"/>
                <a:ea typeface="+mn-ea"/>
                <a:cs typeface="+mn-cs"/>
              </a:rPr>
              <a:t>eg</a:t>
            </a:r>
            <a:r>
              <a:rPr lang="en-GB" sz="1200" b="0" i="0" u="none" strike="noStrike" kern="1200" dirty="0">
                <a:solidFill>
                  <a:schemeClr val="tx1"/>
                </a:solidFill>
                <a:effectLst/>
                <a:latin typeface="+mn-lt"/>
                <a:ea typeface="+mn-ea"/>
                <a:cs typeface="+mn-cs"/>
              </a:rPr>
              <a:t> S</a:t>
            </a:r>
            <a:r>
              <a:rPr lang="en-GB" sz="1200" b="0" i="0" u="none" strike="noStrike" kern="1200" baseline="-25000" dirty="0">
                <a:solidFill>
                  <a:schemeClr val="tx1"/>
                </a:solidFill>
                <a:effectLst/>
                <a:latin typeface="+mn-lt"/>
                <a:ea typeface="+mn-ea"/>
                <a:cs typeface="+mn-cs"/>
              </a:rPr>
              <a:t>8</a:t>
            </a:r>
            <a:r>
              <a:rPr lang="en-GB" sz="1200" b="0" i="0" u="none" strike="noStrike" kern="1200" dirty="0">
                <a:solidFill>
                  <a:schemeClr val="tx1"/>
                </a:solidFill>
                <a:effectLst/>
                <a:latin typeface="+mn-lt"/>
                <a:ea typeface="+mn-ea"/>
                <a:cs typeface="+mn-cs"/>
              </a:rPr>
              <a:t> and P</a:t>
            </a:r>
            <a:r>
              <a:rPr lang="en-GB" sz="1200" b="0" i="0" u="none" strike="noStrike" kern="1200" baseline="-25000" dirty="0">
                <a:solidFill>
                  <a:schemeClr val="tx1"/>
                </a:solidFill>
                <a:effectLst/>
                <a:latin typeface="+mn-lt"/>
                <a:ea typeface="+mn-ea"/>
                <a:cs typeface="+mn-cs"/>
              </a:rPr>
              <a:t>4</a:t>
            </a:r>
            <a:r>
              <a:rPr lang="en-GB" sz="1200" b="0" i="0" u="none" strike="noStrike" kern="1200" dirty="0">
                <a:solidFill>
                  <a:schemeClr val="tx1"/>
                </a:solidFill>
                <a:effectLst/>
                <a:latin typeface="+mn-lt"/>
                <a:ea typeface="+mn-ea"/>
                <a:cs typeface="+mn-cs"/>
              </a:rPr>
              <a:t>.</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Mixing up the formula of a substance with the chemical equation of its production. For example giving ‘hydrogen + oxygen → water’ when asked for the formula of water. This misconception stems from maths where the two words are often used interchangeably and everyday life where the word formula is often associated with how something is made.</a:t>
            </a:r>
          </a:p>
          <a:p>
            <a:pPr marL="171450" indent="-171450">
              <a:buFont typeface="Arial" panose="020B0604020202020204" pitchFamily="34" charset="0"/>
              <a:buChar char="•"/>
            </a:pPr>
            <a:r>
              <a:rPr lang="en-GB" sz="1200" b="0" i="0" u="none" strike="noStrike" kern="1200" dirty="0">
                <a:solidFill>
                  <a:schemeClr val="tx1"/>
                </a:solidFill>
                <a:effectLst/>
                <a:latin typeface="+mn-lt"/>
                <a:ea typeface="+mn-ea"/>
                <a:cs typeface="+mn-cs"/>
              </a:rPr>
              <a:t>Students often struggle with the numerical relationships in equations and formulas, this can make the balancing of equation and chemical calculations difficult.</a:t>
            </a:r>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3601853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Make sure you review the answers carefully. Especially 11 and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r>
              <a:rPr lang="en-GB" dirty="0"/>
              <a:t>Answers (animated)</a:t>
            </a:r>
          </a:p>
          <a:p>
            <a:r>
              <a:rPr lang="en-GB" dirty="0"/>
              <a:t>1 True</a:t>
            </a:r>
          </a:p>
          <a:p>
            <a:r>
              <a:rPr lang="en-GB" dirty="0"/>
              <a:t>2 False</a:t>
            </a:r>
          </a:p>
          <a:p>
            <a:r>
              <a:rPr lang="en-GB" dirty="0"/>
              <a:t>3 False</a:t>
            </a:r>
          </a:p>
          <a:p>
            <a:r>
              <a:rPr lang="en-GB" dirty="0"/>
              <a:t>4 False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5 True </a:t>
            </a:r>
          </a:p>
          <a:p>
            <a:r>
              <a:rPr lang="en-GB" dirty="0"/>
              <a:t>6 False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7 True</a:t>
            </a:r>
          </a:p>
          <a:p>
            <a:r>
              <a:rPr lang="en-GB" dirty="0"/>
              <a:t>8 False</a:t>
            </a:r>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Q1. Answer: C. </a:t>
            </a:r>
          </a:p>
          <a:p>
            <a:r>
              <a:rPr lang="en-GB" dirty="0"/>
              <a:t>If students get this question wrong they may be struggling with the meaning of the subscript in a chemical formulae. They may need more practice of determining the make up of formulae. </a:t>
            </a:r>
            <a:r>
              <a:rPr lang="en-GB" i="1" dirty="0"/>
              <a:t>To fix-it, give students a range of chemical formulae, for them to write the names and numbers of each element contained in them.</a:t>
            </a:r>
          </a:p>
          <a:p>
            <a:r>
              <a:rPr lang="en-GB" b="1" dirty="0"/>
              <a:t>Q2. Answer: B.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students answer A, they have misunderstood how the brackets are used in a chemical formula. If students answer C, they have incorrectly added the subscripts rather than multiplied. They may need more practice of determining complex chemical formulae. </a:t>
            </a:r>
            <a:r>
              <a:rPr lang="en-GB" i="1" dirty="0"/>
              <a:t>To fix-it, give students a range of chemical formulae which contain brackets, for them to write the names and numbers of each element contained in them.</a:t>
            </a:r>
          </a:p>
          <a:p>
            <a:r>
              <a:rPr lang="en-GB" b="1" i="0" dirty="0"/>
              <a:t>Q3. Answer: A</a:t>
            </a:r>
            <a:r>
              <a:rPr lang="en-GB" i="0" dirty="0"/>
              <a:t>. </a:t>
            </a:r>
          </a:p>
          <a:p>
            <a:r>
              <a:rPr lang="en-GB" dirty="0"/>
              <a:t>If students answer B, they have not understood the meaning of a positive limewater test. If students answer C, they do not know the correct products for this reaction, and may have mixed it up with the reaction between an acid and alkali. </a:t>
            </a:r>
            <a:r>
              <a:rPr lang="en-GB" i="1" dirty="0"/>
              <a:t>To fix-it, ask students to write the rules for general reactions of acids and to describe how to test for each of the gases, especially carbon dioxide. </a:t>
            </a:r>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98D9-067E-80BF-E301-A98B35347B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66A728-04D3-99C0-0001-0AEA6F304A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5E4FD1-613A-3139-99DA-2C0FCADE930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a:extLst>
              <a:ext uri="{FF2B5EF4-FFF2-40B4-BE49-F238E27FC236}">
                <a16:creationId xmlns:a16="http://schemas.microsoft.com/office/drawing/2014/main" id="{0E85E3C6-42C8-EFB4-8296-3564567FCDC0}"/>
              </a:ext>
            </a:extLst>
          </p:cNvPr>
          <p:cNvSpPr>
            <a:spLocks noGrp="1"/>
          </p:cNvSpPr>
          <p:nvPr>
            <p:ph type="sldNum" sz="quarter" idx="5"/>
          </p:nvPr>
        </p:nvSpPr>
        <p:spPr/>
        <p:txBody>
          <a:bodyPr/>
          <a:lstStyle/>
          <a:p>
            <a:fld id="{02C02FAF-5122-C245-974D-1AD19803020E}" type="slidenum">
              <a:rPr lang="en-US" smtClean="0"/>
              <a:t>2</a:t>
            </a:fld>
            <a:endParaRPr lang="en-US"/>
          </a:p>
        </p:txBody>
      </p:sp>
    </p:spTree>
    <p:extLst>
      <p:ext uri="{BB962C8B-B14F-4D97-AF65-F5344CB8AC3E}">
        <p14:creationId xmlns:p14="http://schemas.microsoft.com/office/powerpoint/2010/main" val="2912752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83C36-DD25-3564-8EFD-217C6F8276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28B858-3D67-6BAE-D9E4-E18EC913D1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07E5E0-5FFF-84F9-F382-CB57571C4054}"/>
              </a:ext>
            </a:extLst>
          </p:cNvPr>
          <p:cNvSpPr>
            <a:spLocks noGrp="1"/>
          </p:cNvSpPr>
          <p:nvPr>
            <p:ph type="body" idx="1"/>
          </p:nvPr>
        </p:nvSpPr>
        <p:spPr/>
        <p:txBody>
          <a:bodyPr/>
          <a:lstStyle/>
          <a:p>
            <a:pPr defTabSz="1772107">
              <a:defRPr/>
            </a:pPr>
            <a:endParaRPr lang="en-US" dirty="0"/>
          </a:p>
        </p:txBody>
      </p:sp>
      <p:sp>
        <p:nvSpPr>
          <p:cNvPr id="4" name="Slide Number Placeholder 3">
            <a:extLst>
              <a:ext uri="{FF2B5EF4-FFF2-40B4-BE49-F238E27FC236}">
                <a16:creationId xmlns:a16="http://schemas.microsoft.com/office/drawing/2014/main" id="{0C3EB4CA-B0B7-E148-8209-52CDC873D8B1}"/>
              </a:ext>
            </a:extLst>
          </p:cNvPr>
          <p:cNvSpPr>
            <a:spLocks noGrp="1"/>
          </p:cNvSpPr>
          <p:nvPr>
            <p:ph type="sldNum" sz="quarter" idx="5"/>
          </p:nvPr>
        </p:nvSpPr>
        <p:spPr/>
        <p:txBody>
          <a:bodyPr/>
          <a:lstStyle/>
          <a:p>
            <a:fld id="{02C02FAF-5122-C245-974D-1AD19803020E}" type="slidenum">
              <a:rPr lang="en-US" smtClean="0"/>
              <a:t>3</a:t>
            </a:fld>
            <a:endParaRPr lang="en-US"/>
          </a:p>
        </p:txBody>
      </p:sp>
    </p:spTree>
    <p:extLst>
      <p:ext uri="{BB962C8B-B14F-4D97-AF65-F5344CB8AC3E}">
        <p14:creationId xmlns:p14="http://schemas.microsoft.com/office/powerpoint/2010/main" val="220811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45A023-12AE-BC88-673F-1D948A46B8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2BD744-1119-D5D7-E67C-A2B269C39A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325CD-D110-4DAC-000B-965AE8E05D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Teachers remember to input the quiz score</a:t>
            </a:r>
          </a:p>
        </p:txBody>
      </p:sp>
      <p:sp>
        <p:nvSpPr>
          <p:cNvPr id="4" name="Slide Number Placeholder 3">
            <a:extLst>
              <a:ext uri="{FF2B5EF4-FFF2-40B4-BE49-F238E27FC236}">
                <a16:creationId xmlns:a16="http://schemas.microsoft.com/office/drawing/2014/main" id="{0EE80A83-87A8-911F-600B-D432B217AAFB}"/>
              </a:ext>
            </a:extLst>
          </p:cNvPr>
          <p:cNvSpPr>
            <a:spLocks noGrp="1"/>
          </p:cNvSpPr>
          <p:nvPr>
            <p:ph type="sldNum" sz="quarter" idx="5"/>
          </p:nvPr>
        </p:nvSpPr>
        <p:spPr/>
        <p:txBody>
          <a:bodyPr/>
          <a:lstStyle/>
          <a:p>
            <a:fld id="{02C02FAF-5122-C245-974D-1AD19803020E}" type="slidenum">
              <a:rPr lang="en-US" smtClean="0"/>
              <a:t>4</a:t>
            </a:fld>
            <a:endParaRPr lang="en-US"/>
          </a:p>
        </p:txBody>
      </p:sp>
    </p:spTree>
    <p:extLst>
      <p:ext uri="{BB962C8B-B14F-4D97-AF65-F5344CB8AC3E}">
        <p14:creationId xmlns:p14="http://schemas.microsoft.com/office/powerpoint/2010/main" val="983263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be edited depending on desired outcomes.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25579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a:t>
            </a:r>
            <a:r>
              <a:rPr lang="en-GB" b="0" dirty="0"/>
              <a:t> Revisiting some key prior learning that will be needed for this topic. </a:t>
            </a:r>
            <a:endParaRPr lang="en-GB" sz="1200" b="0" i="0" kern="1200" dirty="0">
              <a:solidFill>
                <a:schemeClr val="tx1"/>
              </a:solidFill>
              <a:effectLst/>
              <a:latin typeface="+mn-lt"/>
              <a:ea typeface="+mn-ea"/>
              <a:cs typeface="+mn-cs"/>
            </a:endParaRPr>
          </a:p>
          <a:p>
            <a:endParaRPr lang="en-US" dirty="0"/>
          </a:p>
          <a:p>
            <a:r>
              <a:rPr lang="en-US" b="1" dirty="0"/>
              <a:t>Note for teachers: </a:t>
            </a:r>
            <a:r>
              <a:rPr lang="en-US" b="0" dirty="0"/>
              <a:t>The introduction slides in this lesson summarise some key topics that pupils may need to revisit prior to this unit. You should choose specific areas to focus on with your class, based on the outcomes of the pre-unit quiz. </a:t>
            </a:r>
          </a:p>
          <a:p>
            <a:r>
              <a:rPr lang="en-US" b="0" dirty="0"/>
              <a:t>Conservation of mass and balancing equations will be revisited later in this unit.</a:t>
            </a:r>
          </a:p>
          <a:p>
            <a:endParaRPr lang="en-US" b="0" dirty="0"/>
          </a:p>
          <a:p>
            <a:r>
              <a:rPr lang="en-US" b="1" dirty="0"/>
              <a:t>Suggested script:</a:t>
            </a:r>
          </a:p>
          <a:p>
            <a:r>
              <a:rPr lang="en-US" b="0" dirty="0"/>
              <a:t>Let’s review some key vocabulary from our study of chemistry so far. You will be using some of these words in the upcoming unit.</a:t>
            </a:r>
          </a:p>
          <a:p>
            <a:r>
              <a:rPr lang="en-US" b="0" i="1" dirty="0"/>
              <a:t>1. What is a formula? (Or formulae with an ‘AE’ at the end when I’m talking about more than one.)</a:t>
            </a:r>
          </a:p>
          <a:p>
            <a:r>
              <a:rPr lang="en-US" b="1" i="1" dirty="0"/>
              <a:t>Formulae can be used to show which elements are in a compound.</a:t>
            </a:r>
            <a:r>
              <a:rPr lang="en-US" b="0" i="0" dirty="0"/>
              <a:t> For example, the formula H</a:t>
            </a:r>
            <a:r>
              <a:rPr lang="en-US" b="0" i="0" baseline="-25000" dirty="0"/>
              <a:t>2</a:t>
            </a:r>
            <a:r>
              <a:rPr lang="en-US" b="0" i="0" baseline="0" dirty="0"/>
              <a:t>O, for water, tells us that water is made of the elements hydrogen and oxygen. The ratio is 2:1, which means that for every two hydrogens we have 1 oxygen atom.</a:t>
            </a:r>
          </a:p>
          <a:p>
            <a:r>
              <a:rPr lang="en-US" b="1" i="0" baseline="0" dirty="0"/>
              <a:t>If needed, add in some additional examples here to further explain the point, such as CO</a:t>
            </a:r>
            <a:r>
              <a:rPr lang="en-US" b="1" i="0" baseline="-25000" dirty="0"/>
              <a:t>2</a:t>
            </a:r>
            <a:r>
              <a:rPr lang="en-US" b="1" i="0" baseline="0" dirty="0"/>
              <a:t>, HCl, CH</a:t>
            </a:r>
            <a:r>
              <a:rPr lang="en-US" b="1" i="0" baseline="-25000" dirty="0"/>
              <a:t>4</a:t>
            </a:r>
            <a:r>
              <a:rPr lang="en-US" b="1" i="0" baseline="0" dirty="0"/>
              <a:t>.</a:t>
            </a:r>
          </a:p>
          <a:p>
            <a:r>
              <a:rPr lang="en-US" b="0" i="0" baseline="0" dirty="0"/>
              <a:t>2. Now, we have spoken a lot last year about chemical reactions. Remember, chemical reactions involve the formation of one or more new substances. That means, one or more new substances are made in every chemical reaction. Remember the reactants react with each other and they make something new.</a:t>
            </a:r>
          </a:p>
          <a:p>
            <a:r>
              <a:rPr lang="en-US" b="0" i="0" baseline="0" dirty="0"/>
              <a:t>You also learned the difference between a chemical change and a physical change. When a new substance is not created, that is a physical change, like when ice melts to make liquid water.</a:t>
            </a:r>
          </a:p>
          <a:p>
            <a:r>
              <a:rPr lang="en-US" b="0" i="0" baseline="0" dirty="0"/>
              <a:t>3. We have used lots of symbol equations last year to show what happens in a chemical reaction – here you can see an example of one of these. Remember on the left hand side we have reactants, on the right hand side we have products (these are made in the reaction), and in the middle we have an arrow (not an equals sign!) and this tells us that the reaction is happening.</a:t>
            </a:r>
          </a:p>
          <a:p>
            <a:endParaRPr lang="en-US" b="0" i="0" baseline="0" dirty="0"/>
          </a:p>
          <a:p>
            <a:endParaRPr lang="en-US" b="1" i="1" dirty="0"/>
          </a:p>
          <a:p>
            <a:endParaRPr lang="en-US" b="0"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18244378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804863"/>
            <a:ext cx="7143750" cy="40195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i="0" dirty="0">
                <a:latin typeface="Century Gothic" panose="020B0502020202020204" pitchFamily="34" charset="0"/>
              </a:rPr>
              <a:t>Exposition type: </a:t>
            </a:r>
            <a:r>
              <a:rPr lang="en-GB" sz="1200" b="0" i="0" dirty="0">
                <a:latin typeface="Century Gothic" panose="020B0502020202020204" pitchFamily="34" charset="0"/>
              </a:rPr>
              <a:t>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i="1" dirty="0">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dirty="0">
                <a:latin typeface="Century Gothic" panose="020B0502020202020204" pitchFamily="34" charset="0"/>
              </a:rPr>
              <a:t>Suggested script:</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entury Gothic" panose="020B0502020202020204" pitchFamily="34" charset="0"/>
              </a:rPr>
              <a:t>Lets remind ourselves what a chemical formula is. We’ll start with this one, Na</a:t>
            </a:r>
            <a:r>
              <a:rPr lang="en-GB" sz="1200" b="0" i="0" baseline="-25000" dirty="0">
                <a:latin typeface="Century Gothic" panose="020B0502020202020204" pitchFamily="34" charset="0"/>
              </a:rPr>
              <a:t>2</a:t>
            </a:r>
            <a:r>
              <a:rPr lang="en-GB" sz="1200" b="0" i="0" dirty="0">
                <a:latin typeface="Century Gothic" panose="020B0502020202020204" pitchFamily="34" charset="0"/>
              </a:rPr>
              <a:t>SO</a:t>
            </a:r>
            <a:r>
              <a:rPr lang="en-GB" sz="1200" b="0" i="0" baseline="-25000" dirty="0">
                <a:latin typeface="Century Gothic" panose="020B0502020202020204" pitchFamily="34" charset="0"/>
              </a:rPr>
              <a:t>4</a:t>
            </a:r>
            <a:r>
              <a:rPr lang="en-GB" sz="1200" b="0" i="0" dirty="0">
                <a:latin typeface="Century Gothic" panose="020B0502020202020204" pitchFamily="34" charset="0"/>
              </a:rPr>
              <a:t>. This is the formula for sodium </a:t>
            </a:r>
            <a:r>
              <a:rPr lang="en-GB" sz="1200" b="0" i="0" dirty="0" err="1">
                <a:latin typeface="Century Gothic" panose="020B0502020202020204" pitchFamily="34" charset="0"/>
              </a:rPr>
              <a:t>sulfate</a:t>
            </a:r>
            <a:r>
              <a:rPr lang="en-GB" sz="1200" b="0" i="0" dirty="0">
                <a:latin typeface="Century Gothic" panose="020B0502020202020204" pitchFamily="34" charset="0"/>
              </a:rPr>
              <a:t>.</a:t>
            </a:r>
          </a:p>
          <a:p>
            <a:r>
              <a:rPr lang="en-GB" dirty="0"/>
              <a:t>Sodium</a:t>
            </a:r>
            <a:r>
              <a:rPr lang="en-GB" baseline="0" dirty="0"/>
              <a:t> sulphate is a salt and is a compound because there are two or more elements chemically joined together</a:t>
            </a:r>
          </a:p>
          <a:p>
            <a:r>
              <a:rPr lang="en-GB" baseline="0" dirty="0"/>
              <a:t>If a compound name ends in –ate, then it usually contains three elements, including a non metal and an oxygen. So the same sodium </a:t>
            </a:r>
            <a:r>
              <a:rPr lang="en-GB" baseline="0" dirty="0" err="1"/>
              <a:t>sulfate</a:t>
            </a:r>
            <a:r>
              <a:rPr lang="en-GB" baseline="0" dirty="0"/>
              <a:t> already gives us a clue about what this compound might contain.</a:t>
            </a:r>
          </a:p>
          <a:p>
            <a:r>
              <a:rPr lang="en-GB" baseline="0" dirty="0"/>
              <a:t>Let’s look at the elements within this compound</a:t>
            </a:r>
          </a:p>
          <a:p>
            <a:r>
              <a:rPr lang="en-GB" b="1" baseline="0" dirty="0"/>
              <a:t>Ask students to use their periodic table to decide what elements are represented here. </a:t>
            </a:r>
          </a:p>
          <a:p>
            <a:r>
              <a:rPr lang="en-GB" b="0" i="1" baseline="0" dirty="0"/>
              <a:t>Na – Na is sodium</a:t>
            </a:r>
          </a:p>
          <a:p>
            <a:r>
              <a:rPr lang="en-GB" b="0" i="1" baseline="0" dirty="0"/>
              <a:t>S - is Sulphur</a:t>
            </a:r>
          </a:p>
          <a:p>
            <a:r>
              <a:rPr lang="en-GB" b="0" i="1" baseline="0" dirty="0"/>
              <a:t>O-  is oxygen</a:t>
            </a:r>
          </a:p>
          <a:p>
            <a:r>
              <a:rPr lang="en-GB" baseline="0" dirty="0"/>
              <a:t>There are 2 atoms of sodium because there is a 2 subscript after the Na</a:t>
            </a:r>
          </a:p>
          <a:p>
            <a:r>
              <a:rPr lang="en-GB" baseline="0" dirty="0"/>
              <a:t>There is 1 atom of sulphur because there is no subscript after the S but it is present</a:t>
            </a:r>
          </a:p>
          <a:p>
            <a:r>
              <a:rPr lang="en-GB" baseline="0" dirty="0"/>
              <a:t>There are 4 atoms of oxygen because there is a 4 subscript after the O</a:t>
            </a:r>
          </a:p>
          <a:p>
            <a:r>
              <a:rPr lang="en-GB" baseline="0" dirty="0"/>
              <a:t>The total number of atoms within the compound sodium sulphate is 7 </a:t>
            </a:r>
          </a:p>
          <a:p>
            <a:r>
              <a:rPr lang="en-GB" i="1" baseline="0" dirty="0"/>
              <a:t>How do I know that Na is one element, and it isn’t two elements with the symbols N and A? </a:t>
            </a:r>
            <a:r>
              <a:rPr lang="en-GB" b="1" i="1" baseline="0" dirty="0"/>
              <a:t>Because the chemical symbol has a capital N and a small a. If it were two different elements there would be two capital letters.</a:t>
            </a:r>
          </a:p>
          <a:p>
            <a:r>
              <a:rPr lang="en-GB" b="1" i="0" baseline="0" dirty="0"/>
              <a:t>At this point, show students a </a:t>
            </a:r>
            <a:r>
              <a:rPr lang="en-GB" b="1" i="0" baseline="0" dirty="0" err="1"/>
              <a:t>molymod</a:t>
            </a:r>
            <a:r>
              <a:rPr lang="en-GB" b="1" i="0" baseline="0" dirty="0"/>
              <a:t> model of this compound so they can see what these numbers represent in ‘real’ terms. Point out the two sodium atoms, 1 sulfur and 4 oxygens.</a:t>
            </a:r>
          </a:p>
          <a:p>
            <a:r>
              <a:rPr lang="en-GB" b="0" i="0" baseline="0" dirty="0"/>
              <a:t>If you go on to study A-level chemistry, you will learn to sketch the molecule shape once you know the chemical formula!</a:t>
            </a:r>
          </a:p>
          <a:p>
            <a:endParaRPr lang="en-GB" baseline="0" dirty="0"/>
          </a:p>
          <a:p>
            <a:r>
              <a:rPr lang="en-GB" baseline="0" dirty="0"/>
              <a:t>Image source: </a:t>
            </a:r>
            <a:r>
              <a:rPr lang="en-GB" baseline="0" dirty="0" err="1"/>
              <a:t>Fritzs</a:t>
            </a:r>
            <a:r>
              <a:rPr lang="en-GB" baseline="0" dirty="0"/>
              <a:t> / </a:t>
            </a:r>
            <a:r>
              <a:rPr lang="en-GB" sz="1200" b="0" i="0" u="sng" kern="1200" dirty="0">
                <a:solidFill>
                  <a:schemeClr val="tx1"/>
                </a:solidFill>
                <a:effectLst/>
                <a:latin typeface="+mn-lt"/>
                <a:ea typeface="+mn-ea"/>
                <a:cs typeface="+mn-cs"/>
                <a:hlinkClick r:id="rId3"/>
              </a:rPr>
              <a:t>CC-BY-SA-3.0</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F34DDBBC-D42C-4F97-A1B4-0B4B95B64C96}" type="slidenum">
              <a:rPr lang="en-GB" smtClean="0"/>
              <a:t>9</a:t>
            </a:fld>
            <a:endParaRPr lang="en-GB" dirty="0"/>
          </a:p>
        </p:txBody>
      </p:sp>
    </p:spTree>
    <p:extLst>
      <p:ext uri="{BB962C8B-B14F-4D97-AF65-F5344CB8AC3E}">
        <p14:creationId xmlns:p14="http://schemas.microsoft.com/office/powerpoint/2010/main" val="4187959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804863"/>
            <a:ext cx="7143750" cy="40195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i="0" dirty="0">
                <a:latin typeface="Century Gothic" panose="020B0502020202020204" pitchFamily="34" charset="0"/>
              </a:rPr>
              <a:t>Exposition type: </a:t>
            </a:r>
            <a:r>
              <a:rPr lang="en-GB" sz="1200" b="0" i="0" dirty="0">
                <a:latin typeface="Century Gothic" panose="020B0502020202020204" pitchFamily="34" charset="0"/>
              </a:rPr>
              <a:t>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i="1" dirty="0">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dirty="0">
                <a:latin typeface="Century Gothic" panose="020B0502020202020204" pitchFamily="34" charset="0"/>
              </a:rPr>
              <a:t>Suggested script:</a:t>
            </a:r>
            <a:endParaRPr lang="en-GB" sz="1200" b="1" i="0" baseline="0" dirty="0">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baseline="0" dirty="0">
                <a:latin typeface="Century Gothic" panose="020B0502020202020204" pitchFamily="34" charset="0"/>
              </a:rPr>
              <a:t>Now lets look at this example. This is the formula for a substance called iron hydroxide.</a:t>
            </a:r>
            <a:endParaRPr lang="en-GB" b="0" baseline="0" dirty="0"/>
          </a:p>
          <a:p>
            <a:r>
              <a:rPr lang="en-GB" i="1" baseline="0" dirty="0"/>
              <a:t>How many elements are in this compound?</a:t>
            </a:r>
          </a:p>
          <a:p>
            <a:r>
              <a:rPr lang="en-GB" b="1" i="1" baseline="0" dirty="0"/>
              <a:t>Fe is the symbol for the element iron</a:t>
            </a:r>
          </a:p>
          <a:p>
            <a:r>
              <a:rPr lang="en-GB" b="1" i="1" baseline="0" dirty="0"/>
              <a:t>O is the symbol for the element oxygen</a:t>
            </a:r>
          </a:p>
          <a:p>
            <a:r>
              <a:rPr lang="en-GB" b="1" i="1" baseline="0" dirty="0"/>
              <a:t>H is the symbol for the element hydrogen</a:t>
            </a:r>
          </a:p>
          <a:p>
            <a:r>
              <a:rPr lang="en-GB" b="1" i="1" baseline="0" dirty="0"/>
              <a:t>..so we have three different elements represented in this formula.</a:t>
            </a:r>
          </a:p>
          <a:p>
            <a:r>
              <a:rPr lang="en-GB" i="1" baseline="0" dirty="0"/>
              <a:t>How many atoms of each type of element are there?</a:t>
            </a:r>
          </a:p>
          <a:p>
            <a:r>
              <a:rPr lang="en-GB" b="1" i="1" baseline="0" dirty="0"/>
              <a:t>There is 1 atom of iron (because there is no subscript number)</a:t>
            </a:r>
          </a:p>
          <a:p>
            <a:r>
              <a:rPr lang="en-GB" b="1" i="1" baseline="0" dirty="0"/>
              <a:t>There are 3 atoms of oxygen – remember the number outside the brackets applies to all of the parts inside the brackets.</a:t>
            </a:r>
          </a:p>
          <a:p>
            <a:r>
              <a:rPr lang="en-GB" b="1" i="1" baseline="0" dirty="0"/>
              <a:t>There are 3 atoms of hydrogen – because the number outside the brackets applies to all parts inside the brackets.</a:t>
            </a:r>
          </a:p>
          <a:p>
            <a:r>
              <a:rPr lang="en-GB" i="1" baseline="0" dirty="0"/>
              <a:t>How many atoms in total are there in this compound?</a:t>
            </a:r>
          </a:p>
          <a:p>
            <a:r>
              <a:rPr lang="en-GB" b="1" i="1" baseline="0" dirty="0"/>
              <a:t>Adding up 1 plus 3 plus 3 atoms, we see that there are 7 atoms in total within the compound iron hydroxide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baseline="0" dirty="0"/>
              <a:t>At this point, show students a </a:t>
            </a:r>
            <a:r>
              <a:rPr lang="en-GB" b="1" i="0" baseline="0" dirty="0" err="1"/>
              <a:t>molymod</a:t>
            </a:r>
            <a:r>
              <a:rPr lang="en-GB" b="1" i="0" baseline="0" dirty="0"/>
              <a:t> model of this compound so they can see what these numbers represent in ‘real’ terms. Point out the 1 iron atom, 3 oxygen atoms and 3 hydrogen atoms.</a:t>
            </a:r>
          </a:p>
          <a:p>
            <a:endParaRPr lang="en-GB" b="1" i="1" baseline="0" dirty="0"/>
          </a:p>
          <a:p>
            <a:endParaRPr lang="en-GB" baseline="0" dirty="0"/>
          </a:p>
          <a:p>
            <a:r>
              <a:rPr lang="en-GB" baseline="0" dirty="0"/>
              <a:t>Image source: Public domain, via Wikimedia Commons </a:t>
            </a:r>
            <a:r>
              <a:rPr lang="en-GB" sz="1200" b="0" i="0" u="sng" kern="1200" dirty="0">
                <a:solidFill>
                  <a:schemeClr val="tx1"/>
                </a:solidFill>
                <a:effectLst/>
                <a:latin typeface="+mn-lt"/>
                <a:ea typeface="+mn-ea"/>
                <a:cs typeface="+mn-cs"/>
                <a:hlinkClick r:id="rId3" tooltip="File:Hydroxid železnatý.PNG"/>
              </a:rPr>
              <a:t>Hydroxid železnatý.PNG</a:t>
            </a:r>
            <a:endParaRPr lang="en-GB" dirty="0"/>
          </a:p>
        </p:txBody>
      </p:sp>
      <p:sp>
        <p:nvSpPr>
          <p:cNvPr id="4" name="Slide Number Placeholder 3"/>
          <p:cNvSpPr>
            <a:spLocks noGrp="1"/>
          </p:cNvSpPr>
          <p:nvPr>
            <p:ph type="sldNum" sz="quarter" idx="10"/>
          </p:nvPr>
        </p:nvSpPr>
        <p:spPr/>
        <p:txBody>
          <a:bodyPr/>
          <a:lstStyle/>
          <a:p>
            <a:fld id="{F34DDBBC-D42C-4F97-A1B4-0B4B95B64C96}" type="slidenum">
              <a:rPr lang="en-GB" smtClean="0"/>
              <a:t>10</a:t>
            </a:fld>
            <a:endParaRPr lang="en-GB" dirty="0"/>
          </a:p>
        </p:txBody>
      </p:sp>
    </p:spTree>
    <p:extLst>
      <p:ext uri="{BB962C8B-B14F-4D97-AF65-F5344CB8AC3E}">
        <p14:creationId xmlns:p14="http://schemas.microsoft.com/office/powerpoint/2010/main" val="1722101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03200" y="804863"/>
            <a:ext cx="7143750" cy="401955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200" b="1" i="0" dirty="0">
                <a:latin typeface="Century Gothic" panose="020B0502020202020204" pitchFamily="34" charset="0"/>
              </a:rPr>
              <a:t>Exposition type: </a:t>
            </a:r>
            <a:r>
              <a:rPr lang="en-GB" sz="1200" b="0" i="0" dirty="0">
                <a:latin typeface="Century Gothic" panose="020B0502020202020204" pitchFamily="34" charset="0"/>
              </a:rPr>
              <a:t>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GB" sz="1200" b="1" i="1" dirty="0">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GB" sz="1200" b="1" i="0" dirty="0">
                <a:latin typeface="Century Gothic" panose="020B0502020202020204" pitchFamily="34" charset="0"/>
              </a:rPr>
              <a:t>Suggested script:</a:t>
            </a:r>
            <a:endParaRPr lang="en-GB" sz="1200" b="1" i="0" baseline="0" dirty="0">
              <a:latin typeface="Century Gothic" panose="020B0502020202020204" pitchFamily="34" charset="0"/>
            </a:endParaRPr>
          </a:p>
          <a:p>
            <a:r>
              <a:rPr lang="en-GB" i="1" baseline="0" dirty="0"/>
              <a:t>What is Fe the symbol for? </a:t>
            </a:r>
            <a:r>
              <a:rPr lang="en-GB" b="1" i="1" baseline="0" dirty="0"/>
              <a:t>iron</a:t>
            </a:r>
            <a:endParaRPr lang="en-GB" i="1" baseline="0" dirty="0"/>
          </a:p>
          <a:p>
            <a:r>
              <a:rPr lang="en-GB" i="1" baseline="0" dirty="0"/>
              <a:t>What is N the symbol for? </a:t>
            </a:r>
            <a:r>
              <a:rPr lang="en-GB" b="1" i="1" baseline="0" dirty="0"/>
              <a:t>nitrogen</a:t>
            </a:r>
            <a:endParaRPr lang="en-GB" i="1" baseline="0" dirty="0"/>
          </a:p>
          <a:p>
            <a:r>
              <a:rPr lang="en-GB" i="1" baseline="0" dirty="0"/>
              <a:t>What is O the symbol for? </a:t>
            </a:r>
            <a:r>
              <a:rPr lang="en-GB" b="1" i="1" baseline="0" dirty="0"/>
              <a:t>oxygen</a:t>
            </a:r>
            <a:endParaRPr lang="en-GB" i="1" baseline="0" dirty="0"/>
          </a:p>
          <a:p>
            <a:r>
              <a:rPr lang="en-GB" i="1" baseline="0" dirty="0"/>
              <a:t>So, how many elements are in this compound? </a:t>
            </a:r>
            <a:r>
              <a:rPr lang="en-GB" b="1" i="1" baseline="0" dirty="0"/>
              <a:t>3</a:t>
            </a:r>
            <a:endParaRPr lang="en-GB" i="1" baseline="0" dirty="0"/>
          </a:p>
          <a:p>
            <a:r>
              <a:rPr lang="en-GB" i="1" baseline="0" dirty="0"/>
              <a:t>How many atoms of Fe are there? </a:t>
            </a:r>
            <a:r>
              <a:rPr lang="en-GB" b="1" i="1" baseline="0" dirty="0"/>
              <a:t>1</a:t>
            </a:r>
            <a:endParaRPr lang="en-GB" b="0" i="1" baseline="0" dirty="0"/>
          </a:p>
          <a:p>
            <a:r>
              <a:rPr lang="en-GB" b="0" i="1" baseline="0" dirty="0"/>
              <a:t>How do you know? </a:t>
            </a:r>
            <a:r>
              <a:rPr lang="en-GB" b="1" i="1" baseline="0" dirty="0"/>
              <a:t>There are no numbers next to the Fe symbol, and that means there is only one of them.</a:t>
            </a:r>
            <a:endParaRPr lang="en-GB" i="1" baseline="0" dirty="0"/>
          </a:p>
          <a:p>
            <a:r>
              <a:rPr lang="en-GB" i="1" baseline="0" dirty="0"/>
              <a:t>There is a 3 outside of the brackets, what do we need to do with the number of atoms of nitrogen and oxygen inside the brackets? </a:t>
            </a:r>
            <a:r>
              <a:rPr lang="en-GB" b="1" i="1" baseline="0" dirty="0"/>
              <a:t>Multiply them by 3.</a:t>
            </a:r>
            <a:endParaRPr lang="en-GB" i="1"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GB" i="1" baseline="0" dirty="0"/>
              <a:t>How many atoms of N? </a:t>
            </a:r>
            <a:r>
              <a:rPr lang="en-GB" b="1" i="1" baseline="0" dirty="0"/>
              <a:t>3</a:t>
            </a:r>
          </a:p>
          <a:p>
            <a:pPr marL="0" marR="0" indent="0" algn="l" defTabSz="914400" rtl="0" eaLnBrk="1" fontAlgn="auto" latinLnBrk="0" hangingPunct="1">
              <a:lnSpc>
                <a:spcPct val="100000"/>
              </a:lnSpc>
              <a:spcBef>
                <a:spcPts val="0"/>
              </a:spcBef>
              <a:spcAft>
                <a:spcPts val="0"/>
              </a:spcAft>
              <a:buClrTx/>
              <a:buSzTx/>
              <a:buFontTx/>
              <a:buNone/>
              <a:tabLst/>
              <a:defRPr/>
            </a:pPr>
            <a:r>
              <a:rPr lang="en-GB" b="0" i="1" baseline="0" dirty="0"/>
              <a:t>Why? </a:t>
            </a:r>
            <a:r>
              <a:rPr lang="en-GB" b="1" i="1" baseline="0" dirty="0"/>
              <a:t>Because there is one Nitrogen inside the bracket, and the number three outside the brackets multiplies that by 3. 3 x 1 = 3.</a:t>
            </a:r>
          </a:p>
          <a:p>
            <a:pPr marL="0" marR="0" indent="0" algn="l" defTabSz="914400" rtl="0" eaLnBrk="1" fontAlgn="auto" latinLnBrk="0" hangingPunct="1">
              <a:lnSpc>
                <a:spcPct val="100000"/>
              </a:lnSpc>
              <a:spcBef>
                <a:spcPts val="0"/>
              </a:spcBef>
              <a:spcAft>
                <a:spcPts val="0"/>
              </a:spcAft>
              <a:buClrTx/>
              <a:buSzTx/>
              <a:buFontTx/>
              <a:buNone/>
              <a:tabLst/>
              <a:defRPr/>
            </a:pPr>
            <a:r>
              <a:rPr lang="en-GB" i="1" baseline="0" dirty="0"/>
              <a:t>How many atoms of O? </a:t>
            </a:r>
            <a:r>
              <a:rPr lang="en-GB" b="1" i="1" baseline="0" dirty="0"/>
              <a:t>9</a:t>
            </a:r>
          </a:p>
          <a:p>
            <a:pPr marL="0" marR="0" indent="0" algn="l" defTabSz="914400" rtl="0" eaLnBrk="1" fontAlgn="auto" latinLnBrk="0" hangingPunct="1">
              <a:lnSpc>
                <a:spcPct val="100000"/>
              </a:lnSpc>
              <a:spcBef>
                <a:spcPts val="0"/>
              </a:spcBef>
              <a:spcAft>
                <a:spcPts val="0"/>
              </a:spcAft>
              <a:buClrTx/>
              <a:buSzTx/>
              <a:buFontTx/>
              <a:buNone/>
              <a:tabLst/>
              <a:defRPr/>
            </a:pPr>
            <a:r>
              <a:rPr lang="en-GB" b="0" i="1" baseline="0" dirty="0"/>
              <a:t>How do you know? </a:t>
            </a:r>
            <a:r>
              <a:rPr lang="en-GB" b="1" i="1" baseline="0" dirty="0"/>
              <a:t>There are three oxygens inside the brackets. There is a number 3 subscript outside the bracket, so this multiplies the atoms inside by 3. 3 x 3 = 9.</a:t>
            </a:r>
            <a:endParaRPr lang="en-GB" b="0" i="1"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baseline="0" dirty="0"/>
              <a:t>At this point, show students a </a:t>
            </a:r>
            <a:r>
              <a:rPr lang="en-GB" b="1" i="0" baseline="0" dirty="0" err="1"/>
              <a:t>molymod</a:t>
            </a:r>
            <a:r>
              <a:rPr lang="en-GB" b="1" i="0" baseline="0" dirty="0"/>
              <a:t> model of this compound so they can see what these numbers represent in ‘real’ terms. Point out the 1 iron atom, 3 nitrogen atoms and 9 oxygen atoms.</a:t>
            </a:r>
          </a:p>
          <a:p>
            <a:endParaRPr lang="en-GB" baseline="0" dirty="0"/>
          </a:p>
          <a:p>
            <a:r>
              <a:rPr lang="en-GB" baseline="0" dirty="0"/>
              <a:t>Stretch: </a:t>
            </a:r>
            <a:r>
              <a:rPr lang="en-GB" b="1" baseline="0" dirty="0"/>
              <a:t>Write, pair and share. </a:t>
            </a:r>
            <a:r>
              <a:rPr lang="en-GB" baseline="0" dirty="0"/>
              <a:t>Last year you completed the practical ‘making salts’ where you reacted an acid with a base to form a salt.</a:t>
            </a:r>
          </a:p>
          <a:p>
            <a:r>
              <a:rPr lang="en-GB" baseline="0" dirty="0"/>
              <a:t>To form this compound (iron nitrate) I could use iron oxide as a base and react it with an acid. </a:t>
            </a:r>
            <a:r>
              <a:rPr lang="en-GB" i="1" baseline="0" dirty="0"/>
              <a:t>What acid would this be? </a:t>
            </a:r>
            <a:r>
              <a:rPr lang="en-GB" b="1" i="1" baseline="0" dirty="0"/>
              <a:t>Nitric acid.</a:t>
            </a:r>
            <a:endParaRPr lang="en-GB" i="1" baseline="0" dirty="0"/>
          </a:p>
          <a:p>
            <a:endParaRPr lang="en-GB" dirty="0"/>
          </a:p>
          <a:p>
            <a:r>
              <a:rPr lang="en-GB" b="1" dirty="0"/>
              <a:t>Image source: </a:t>
            </a:r>
            <a:r>
              <a:rPr lang="en-GB" dirty="0"/>
              <a:t>Public domain, </a:t>
            </a:r>
            <a:r>
              <a:rPr lang="en-GB" sz="1200" b="0" i="0" u="sng" kern="1200" dirty="0">
                <a:solidFill>
                  <a:schemeClr val="tx1"/>
                </a:solidFill>
                <a:effectLst/>
                <a:latin typeface="+mn-lt"/>
                <a:ea typeface="+mn-ea"/>
                <a:cs typeface="+mn-cs"/>
                <a:hlinkClick r:id="rId3" tooltip="en:User:Alecjw"/>
              </a:rPr>
              <a:t>Alecjw</a:t>
            </a:r>
            <a:r>
              <a:rPr lang="en-GB" sz="1200" b="0" i="0" kern="1200" dirty="0">
                <a:solidFill>
                  <a:schemeClr val="tx1"/>
                </a:solidFill>
                <a:effectLst/>
                <a:latin typeface="+mn-lt"/>
                <a:ea typeface="+mn-ea"/>
                <a:cs typeface="+mn-cs"/>
              </a:rPr>
              <a:t> at </a:t>
            </a:r>
            <a:r>
              <a:rPr lang="en-GB" sz="1200" b="0" i="0" u="none" strike="noStrike" kern="1200" dirty="0">
                <a:solidFill>
                  <a:schemeClr val="tx1"/>
                </a:solidFill>
                <a:effectLst/>
                <a:latin typeface="+mn-lt"/>
                <a:ea typeface="+mn-ea"/>
                <a:cs typeface="+mn-cs"/>
                <a:hlinkClick r:id="rId4"/>
              </a:rPr>
              <a:t>en.Wikipedia</a:t>
            </a:r>
            <a:r>
              <a:rPr lang="en-GB" sz="1200" b="0" i="0" u="none" strike="noStrike" kern="1200" dirty="0">
                <a:solidFill>
                  <a:schemeClr val="tx1"/>
                </a:solidFill>
                <a:effectLst/>
                <a:latin typeface="+mn-lt"/>
                <a:ea typeface="+mn-ea"/>
                <a:cs typeface="+mn-cs"/>
              </a:rPr>
              <a:t>, https://</a:t>
            </a:r>
            <a:r>
              <a:rPr lang="en-GB" sz="1200" b="0" i="0" u="none" strike="noStrike" kern="1200" dirty="0" err="1">
                <a:solidFill>
                  <a:schemeClr val="tx1"/>
                </a:solidFill>
                <a:effectLst/>
                <a:latin typeface="+mn-lt"/>
                <a:ea typeface="+mn-ea"/>
                <a:cs typeface="+mn-cs"/>
              </a:rPr>
              <a:t>upload.wikimedia.org</a:t>
            </a:r>
            <a:r>
              <a:rPr lang="en-GB" sz="1200" b="0" i="0" u="none" strike="noStrike" kern="1200" dirty="0">
                <a:solidFill>
                  <a:schemeClr val="tx1"/>
                </a:solidFill>
                <a:effectLst/>
                <a:latin typeface="+mn-lt"/>
                <a:ea typeface="+mn-ea"/>
                <a:cs typeface="+mn-cs"/>
              </a:rPr>
              <a:t>/</a:t>
            </a:r>
            <a:r>
              <a:rPr lang="en-GB" sz="1200" b="0" i="0" u="none" strike="noStrike" kern="1200" dirty="0" err="1">
                <a:solidFill>
                  <a:schemeClr val="tx1"/>
                </a:solidFill>
                <a:effectLst/>
                <a:latin typeface="+mn-lt"/>
                <a:ea typeface="+mn-ea"/>
                <a:cs typeface="+mn-cs"/>
              </a:rPr>
              <a:t>wikipedia</a:t>
            </a:r>
            <a:r>
              <a:rPr lang="en-GB" sz="1200" b="0" i="0" u="none" strike="noStrike" kern="1200" dirty="0">
                <a:solidFill>
                  <a:schemeClr val="tx1"/>
                </a:solidFill>
                <a:effectLst/>
                <a:latin typeface="+mn-lt"/>
                <a:ea typeface="+mn-ea"/>
                <a:cs typeface="+mn-cs"/>
              </a:rPr>
              <a:t>/commons/5/5f/</a:t>
            </a:r>
            <a:r>
              <a:rPr lang="en-GB" sz="1200" b="0" i="0" u="none" strike="noStrike" kern="1200" dirty="0" err="1">
                <a:solidFill>
                  <a:schemeClr val="tx1"/>
                </a:solidFill>
                <a:effectLst/>
                <a:latin typeface="+mn-lt"/>
                <a:ea typeface="+mn-ea"/>
                <a:cs typeface="+mn-cs"/>
              </a:rPr>
              <a:t>Ferric_nitrate_nonahydrate.jpg</a:t>
            </a:r>
            <a:endParaRPr lang="en-GB" dirty="0"/>
          </a:p>
          <a:p>
            <a:endParaRPr lang="en-GB" dirty="0"/>
          </a:p>
          <a:p>
            <a:endParaRPr lang="en-GB" dirty="0"/>
          </a:p>
        </p:txBody>
      </p:sp>
      <p:sp>
        <p:nvSpPr>
          <p:cNvPr id="4" name="Slide Number Placeholder 3"/>
          <p:cNvSpPr>
            <a:spLocks noGrp="1"/>
          </p:cNvSpPr>
          <p:nvPr>
            <p:ph type="sldNum" sz="quarter" idx="10"/>
          </p:nvPr>
        </p:nvSpPr>
        <p:spPr/>
        <p:txBody>
          <a:bodyPr/>
          <a:lstStyle/>
          <a:p>
            <a:fld id="{F34DDBBC-D42C-4F97-A1B4-0B4B95B64C96}" type="slidenum">
              <a:rPr lang="en-GB" smtClean="0"/>
              <a:t>11</a:t>
            </a:fld>
            <a:endParaRPr lang="en-GB" dirty="0"/>
          </a:p>
        </p:txBody>
      </p:sp>
    </p:spTree>
    <p:extLst>
      <p:ext uri="{BB962C8B-B14F-4D97-AF65-F5344CB8AC3E}">
        <p14:creationId xmlns:p14="http://schemas.microsoft.com/office/powerpoint/2010/main" val="40183673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2057742"/>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sp>
        <p:nvSpPr>
          <p:cNvPr id="4" name="Rectangle 3">
            <a:extLst>
              <a:ext uri="{FF2B5EF4-FFF2-40B4-BE49-F238E27FC236}">
                <a16:creationId xmlns:a16="http://schemas.microsoft.com/office/drawing/2014/main" id="{ED6E4E6F-2278-4D48-9ED7-38DEB3154EE3}"/>
              </a:ext>
            </a:extLst>
          </p:cNvPr>
          <p:cNvSpPr/>
          <p:nvPr/>
        </p:nvSpPr>
        <p:spPr>
          <a:xfrm>
            <a:off x="0" y="734801"/>
            <a:ext cx="12192000" cy="3767751"/>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AF17751-91F7-0845-9437-FA43D6A7B2E2}"/>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7F6279D9-FBB9-E548-A943-95DD1747105A}"/>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2C145D0C-AB42-A641-9A78-F2A7729CD90A}"/>
              </a:ext>
            </a:extLst>
          </p:cNvPr>
          <p:cNvSpPr/>
          <p:nvPr/>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7AF8E233-EA26-DB46-A987-506E86F9DEC5}"/>
              </a:ext>
            </a:extLst>
          </p:cNvPr>
          <p:cNvSpPr txBox="1">
            <a:spLocks/>
          </p:cNvSpPr>
          <p:nvPr/>
        </p:nvSpPr>
        <p:spPr>
          <a:xfrm>
            <a:off x="540000" y="2057742"/>
            <a:ext cx="8810734" cy="503999"/>
          </a:xfrm>
          <a:prstGeom prst="rect">
            <a:avLst/>
          </a:prstGeom>
        </p:spPr>
        <p:txBody>
          <a:bodyPr vert="horz" lIns="0" tIns="0" rIns="0" bIns="0" rtlCol="0" anchor="t" anchorCtr="0">
            <a:normAutofit lnSpcReduction="10000"/>
          </a:bodyPr>
          <a:lstStyle>
            <a:lvl1pPr algn="l" defTabSz="914400" rtl="0" eaLnBrk="1" latinLnBrk="0" hangingPunct="1">
              <a:lnSpc>
                <a:spcPct val="90000"/>
              </a:lnSpc>
              <a:spcBef>
                <a:spcPct val="0"/>
              </a:spcBef>
              <a:buNone/>
              <a:defRPr sz="4000" b="1" kern="1200">
                <a:solidFill>
                  <a:schemeClr val="bg1"/>
                </a:solidFill>
                <a:latin typeface="Arial" panose="020B0604020202020204" pitchFamily="34" charset="0"/>
                <a:ea typeface="+mj-ea"/>
                <a:cs typeface="Arial" panose="020B0604020202020204" pitchFamily="34" charset="0"/>
              </a:defRPr>
            </a:lvl1pPr>
          </a:lstStyle>
          <a:p>
            <a:r>
              <a:rPr lang="en-GB"/>
              <a:t>This is the Unit Title</a:t>
            </a:r>
            <a:endParaRPr lang="en-US"/>
          </a:p>
        </p:txBody>
      </p:sp>
      <p:sp>
        <p:nvSpPr>
          <p:cNvPr id="12" name="Content Placeholder 2">
            <a:extLst>
              <a:ext uri="{FF2B5EF4-FFF2-40B4-BE49-F238E27FC236}">
                <a16:creationId xmlns:a16="http://schemas.microsoft.com/office/drawing/2014/main" id="{317D3433-105B-E948-A69E-C7953795BA9C}"/>
              </a:ext>
            </a:extLst>
          </p:cNvPr>
          <p:cNvSpPr>
            <a:spLocks noGrp="1"/>
          </p:cNvSpPr>
          <p:nvPr>
            <p:ph idx="10"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13" name="Picture 12">
            <a:extLst>
              <a:ext uri="{FF2B5EF4-FFF2-40B4-BE49-F238E27FC236}">
                <a16:creationId xmlns:a16="http://schemas.microsoft.com/office/drawing/2014/main" id="{6F2E457D-73BF-0041-94C3-CB9FF756FFE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1958"/>
          <a:stretch/>
        </p:blipFill>
        <p:spPr>
          <a:xfrm>
            <a:off x="0" y="0"/>
            <a:ext cx="12192000" cy="4415742"/>
          </a:xfrm>
          <a:prstGeom prst="rect">
            <a:avLst/>
          </a:prstGeom>
        </p:spPr>
      </p:pic>
      <p:sp>
        <p:nvSpPr>
          <p:cNvPr id="14" name="Rectangle 13">
            <a:extLst>
              <a:ext uri="{FF2B5EF4-FFF2-40B4-BE49-F238E27FC236}">
                <a16:creationId xmlns:a16="http://schemas.microsoft.com/office/drawing/2014/main" id="{C6AD4F8D-7850-404E-B148-913C9C0924AF}"/>
              </a:ext>
            </a:extLst>
          </p:cNvPr>
          <p:cNvSpPr/>
          <p:nvPr/>
        </p:nvSpPr>
        <p:spPr>
          <a:xfrm>
            <a:off x="1709928" y="734801"/>
            <a:ext cx="10482072" cy="3125165"/>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FC737E-0C50-E447-AE62-450B0C82B598}"/>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E02FCCF-BB0F-D64E-923C-B767CFF1EF2E}"/>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D03E6B5-6CBA-E44A-9B12-9F5001767073}"/>
              </a:ext>
            </a:extLst>
          </p:cNvPr>
          <p:cNvSpPr/>
          <p:nvPr/>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13307DED-2409-A44F-AA9B-1B60395D3DF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4916674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2648328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713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Tree>
    <p:extLst>
      <p:ext uri="{BB962C8B-B14F-4D97-AF65-F5344CB8AC3E}">
        <p14:creationId xmlns:p14="http://schemas.microsoft.com/office/powerpoint/2010/main" val="7466359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1064951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105664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6184679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83918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acher Information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Teacher Information</a:t>
            </a:r>
          </a:p>
        </p:txBody>
      </p:sp>
    </p:spTree>
    <p:extLst>
      <p:ext uri="{BB962C8B-B14F-4D97-AF65-F5344CB8AC3E}">
        <p14:creationId xmlns:p14="http://schemas.microsoft.com/office/powerpoint/2010/main" val="10801809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184746635"/>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36932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Lesson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p:extLst>
              <p:ext uri="{D42A27DB-BD31-4B8C-83A1-F6EECF244321}">
                <p14:modId xmlns:p14="http://schemas.microsoft.com/office/powerpoint/2010/main" val="176229736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p:nvPicPr>
        <p:blipFill>
          <a:blip r:embed="rId2"/>
          <a:stretch>
            <a:fillRect/>
          </a:stretch>
        </p:blipFill>
        <p:spPr>
          <a:xfrm>
            <a:off x="509478" y="3354441"/>
            <a:ext cx="1133585" cy="622488"/>
          </a:xfrm>
          <a:prstGeom prst="rect">
            <a:avLst/>
          </a:prstGeom>
        </p:spPr>
      </p:pic>
      <p:sp>
        <p:nvSpPr>
          <p:cNvPr id="9" name="Oval 8">
            <a:extLst>
              <a:ext uri="{FF2B5EF4-FFF2-40B4-BE49-F238E27FC236}">
                <a16:creationId xmlns:a16="http://schemas.microsoft.com/office/drawing/2014/main" id="{C8A6CE81-12A7-FE4C-B323-7A36267B6AEC}"/>
              </a:ext>
            </a:extLst>
          </p:cNvPr>
          <p:cNvSpPr/>
          <p:nvPr/>
        </p:nvSpPr>
        <p:spPr>
          <a:xfrm>
            <a:off x="10022423" y="5018153"/>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E2144DA-EE83-DE05-D4E1-F52567EAE8C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2286893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218F1-C79C-49B7-9960-C5091BBA553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2418E2D-0B8E-473E-8540-0DF164B44E7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E6540E50-86BE-40BF-AC51-02AC6133A30F}"/>
              </a:ext>
            </a:extLst>
          </p:cNvPr>
          <p:cNvSpPr>
            <a:spLocks noGrp="1"/>
          </p:cNvSpPr>
          <p:nvPr>
            <p:ph type="dt" sz="half" idx="10"/>
          </p:nvPr>
        </p:nvSpPr>
        <p:spPr/>
        <p:txBody>
          <a:bodyPr/>
          <a:lstStyle/>
          <a:p>
            <a:fld id="{BDEC1C17-9D2F-48AE-8FFC-916104D275BC}" type="datetimeFigureOut">
              <a:rPr lang="en-GB" smtClean="0"/>
              <a:t>11/01/2026</a:t>
            </a:fld>
            <a:endParaRPr lang="en-GB"/>
          </a:p>
        </p:txBody>
      </p:sp>
      <p:sp>
        <p:nvSpPr>
          <p:cNvPr id="5" name="Footer Placeholder 4">
            <a:extLst>
              <a:ext uri="{FF2B5EF4-FFF2-40B4-BE49-F238E27FC236}">
                <a16:creationId xmlns:a16="http://schemas.microsoft.com/office/drawing/2014/main" id="{66AE2E7F-2416-49BD-ADFA-E7ED7EA8DFC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535BB57-A12C-4705-8069-3033EDA55DF2}"/>
              </a:ext>
            </a:extLst>
          </p:cNvPr>
          <p:cNvSpPr>
            <a:spLocks noGrp="1"/>
          </p:cNvSpPr>
          <p:nvPr>
            <p:ph type="sldNum" sz="quarter" idx="12"/>
          </p:nvPr>
        </p:nvSpPr>
        <p:spPr/>
        <p:txBody>
          <a:bodyPr/>
          <a:lstStyle/>
          <a:p>
            <a:fld id="{F1E95203-0031-49E8-9AF2-477AED99E71C}" type="slidenum">
              <a:rPr lang="en-GB" smtClean="0"/>
              <a:t>‹#›</a:t>
            </a:fld>
            <a:endParaRPr lang="en-GB"/>
          </a:p>
        </p:txBody>
      </p:sp>
    </p:spTree>
    <p:extLst>
      <p:ext uri="{BB962C8B-B14F-4D97-AF65-F5344CB8AC3E}">
        <p14:creationId xmlns:p14="http://schemas.microsoft.com/office/powerpoint/2010/main" val="42568393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D71F43-039C-EA54-C5BA-FBC3A50638E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335B209-8C0D-9091-B5A1-89B4B72275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638E64-4E17-3B7E-DF5F-3D3F5A34BD96}"/>
              </a:ext>
            </a:extLst>
          </p:cNvPr>
          <p:cNvSpPr>
            <a:spLocks noGrp="1"/>
          </p:cNvSpPr>
          <p:nvPr>
            <p:ph type="dt" sz="half" idx="10"/>
          </p:nvPr>
        </p:nvSpPr>
        <p:spPr/>
        <p:txBody>
          <a:bodyPr/>
          <a:lstStyle/>
          <a:p>
            <a:endParaRPr lang="en-GB"/>
          </a:p>
        </p:txBody>
      </p:sp>
      <p:sp>
        <p:nvSpPr>
          <p:cNvPr id="5" name="Footer Placeholder 4">
            <a:extLst>
              <a:ext uri="{FF2B5EF4-FFF2-40B4-BE49-F238E27FC236}">
                <a16:creationId xmlns:a16="http://schemas.microsoft.com/office/drawing/2014/main" id="{3384060E-F540-FCD4-C738-1005F87739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5349AD-8D71-A549-7050-C521AB262248}"/>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42441935"/>
      </p:ext>
    </p:extLst>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623382A-39E4-EE4B-8C86-7526F23024C6}" type="datetimeFigureOut">
              <a:rPr lang="en-US" smtClean="0"/>
              <a:t>1/11/26</a:t>
            </a:fld>
            <a:endParaRPr lang="en-US"/>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33553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2057742"/>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1958"/>
          <a:stretch/>
        </p:blipFill>
        <p:spPr>
          <a:xfrm>
            <a:off x="0" y="0"/>
            <a:ext cx="12192000" cy="4415742"/>
          </a:xfrm>
          <a:prstGeom prst="rect">
            <a:avLst/>
          </a:prstGeom>
        </p:spPr>
      </p:pic>
      <p:sp>
        <p:nvSpPr>
          <p:cNvPr id="4" name="Rectangle 3">
            <a:extLst>
              <a:ext uri="{FF2B5EF4-FFF2-40B4-BE49-F238E27FC236}">
                <a16:creationId xmlns:a16="http://schemas.microsoft.com/office/drawing/2014/main" id="{ED6E4E6F-2278-4D48-9ED7-38DEB3154EE3}"/>
              </a:ext>
            </a:extLst>
          </p:cNvPr>
          <p:cNvSpPr/>
          <p:nvPr/>
        </p:nvSpPr>
        <p:spPr>
          <a:xfrm>
            <a:off x="1709928" y="734801"/>
            <a:ext cx="10482072" cy="3125165"/>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F17751-91F7-0845-9437-FA43D6A7B2E2}"/>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279D9-FBB9-E548-A943-95DD1747105A}"/>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145D0C-AB42-A641-9A78-F2A7729CD90A}"/>
              </a:ext>
            </a:extLst>
          </p:cNvPr>
          <p:cNvSpPr/>
          <p:nvPr/>
        </p:nvSpPr>
        <p:spPr>
          <a:xfrm>
            <a:off x="4826643" y="-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3283966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r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954E2-D909-694A-8080-E91F3689FD9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58251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1259344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75690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02622511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9816596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099678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7187180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7876824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5521262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9381148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21"/>
        <p:cNvGrpSpPr/>
        <p:nvPr/>
      </p:nvGrpSpPr>
      <p:grpSpPr>
        <a:xfrm>
          <a:off x="0" y="0"/>
          <a:ext cx="0" cy="0"/>
          <a:chOff x="0" y="0"/>
          <a:chExt cx="0" cy="0"/>
        </a:xfrm>
      </p:grpSpPr>
      <p:sp>
        <p:nvSpPr>
          <p:cNvPr id="22" name="Google Shape;2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623382A-39E4-EE4B-8C86-7526F23024C6}" type="datetimeFigureOut">
              <a:rPr lang="en-US" smtClean="0"/>
              <a:t>1/11/26</a:t>
            </a:fld>
            <a:endParaRPr lang="en-US"/>
          </a:p>
        </p:txBody>
      </p:sp>
      <p:sp>
        <p:nvSpPr>
          <p:cNvPr id="23" name="Google Shape;2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9C131628-D163-3740-A11B-37E23E0742BF}" type="slidenum">
              <a:rPr lang="en-US" smtClean="0"/>
              <a:t>‹#›</a:t>
            </a:fld>
            <a:endParaRPr lang="en-US"/>
          </a:p>
        </p:txBody>
      </p:sp>
    </p:spTree>
    <p:extLst>
      <p:ext uri="{BB962C8B-B14F-4D97-AF65-F5344CB8AC3E}">
        <p14:creationId xmlns:p14="http://schemas.microsoft.com/office/powerpoint/2010/main" val="33825046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1014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513918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9601667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2778829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8404922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0369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80448994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Vocabul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026191883"/>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896CC-D1E1-B3CF-2966-981D794C45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B38472-4F73-DE96-C72B-C10042BB5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B075BBC-B11B-CFBF-B819-635C0A6B9CAF}"/>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5" name="Footer Placeholder 4">
            <a:extLst>
              <a:ext uri="{FF2B5EF4-FFF2-40B4-BE49-F238E27FC236}">
                <a16:creationId xmlns:a16="http://schemas.microsoft.com/office/drawing/2014/main" id="{4823002D-1C76-162F-FF56-8AB9322464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BC1086-8D3A-6D49-CE9F-CC619766A249}"/>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31197801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CECF4-046F-740E-2B55-FEAF356FFF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FB955-8405-CC84-DC4C-FBD9DBD91E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CA0220-27E0-7CF8-468D-23D15BE23E5C}"/>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5" name="Footer Placeholder 4">
            <a:extLst>
              <a:ext uri="{FF2B5EF4-FFF2-40B4-BE49-F238E27FC236}">
                <a16:creationId xmlns:a16="http://schemas.microsoft.com/office/drawing/2014/main" id="{9C0479E1-86E1-0915-901F-F94E1D3260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CB085A-E21E-4C07-C458-F315D75147DD}"/>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20039500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583B1-545A-555B-D019-659ECD19F9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2A1065-7072-F804-ABA2-E8E202108D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E9D5734-7214-CDBB-F9BD-572915AF7E2D}"/>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5" name="Footer Placeholder 4">
            <a:extLst>
              <a:ext uri="{FF2B5EF4-FFF2-40B4-BE49-F238E27FC236}">
                <a16:creationId xmlns:a16="http://schemas.microsoft.com/office/drawing/2014/main" id="{77693677-980D-00E1-C12C-2CD0CF2431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AC8FB0-8763-4E15-3325-B0A30C895538}"/>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354890984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8BF63-69B8-DAB4-A4CC-9F1F9373FD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ECB7F4-5A20-47AD-09F3-09DFCBC5205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C8B240-6DC5-BE87-4A83-3598B5F304A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E4B64FF-E491-335C-83E7-19A9A4D455D1}"/>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6" name="Footer Placeholder 5">
            <a:extLst>
              <a:ext uri="{FF2B5EF4-FFF2-40B4-BE49-F238E27FC236}">
                <a16:creationId xmlns:a16="http://schemas.microsoft.com/office/drawing/2014/main" id="{B4E6719F-8383-898D-3D7D-A7CD3AB85B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4DDBEF-9E43-FF65-B717-9C54E6EB7B46}"/>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38863938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B27E2-2ADD-DEB1-B079-6812C04712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5E658A-0A08-9EF8-6878-21A39E2CB8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F4AAF65-BC56-DE81-4B89-9716C678CB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8EB91C-E861-0780-6A7D-47331ABBFA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255C4-0473-6CDD-D415-019D9BD2BA1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AB7D42-5BA6-937E-A0F3-37C13A5D142F}"/>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8" name="Footer Placeholder 7">
            <a:extLst>
              <a:ext uri="{FF2B5EF4-FFF2-40B4-BE49-F238E27FC236}">
                <a16:creationId xmlns:a16="http://schemas.microsoft.com/office/drawing/2014/main" id="{A11D31F8-4603-15B8-3F9A-EB5A1C4F7D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43551AD-E38C-61B1-1838-7BE2F5CE0519}"/>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230097258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5A7CF-8EC7-7660-BBEB-82BC3AD923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6D40D2-2618-2932-A112-0FAF6411A2A9}"/>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4" name="Footer Placeholder 3">
            <a:extLst>
              <a:ext uri="{FF2B5EF4-FFF2-40B4-BE49-F238E27FC236}">
                <a16:creationId xmlns:a16="http://schemas.microsoft.com/office/drawing/2014/main" id="{0D9C0AFE-D3BB-F406-7896-BBEAF39A6F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8E986A-6B8F-B728-4DD7-749AC8E1DB29}"/>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170239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280FD1E-076C-9195-8C03-6F3AA8D6C7FE}"/>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3" name="Footer Placeholder 2">
            <a:extLst>
              <a:ext uri="{FF2B5EF4-FFF2-40B4-BE49-F238E27FC236}">
                <a16:creationId xmlns:a16="http://schemas.microsoft.com/office/drawing/2014/main" id="{37949FEE-7AE0-B7CA-CFCF-2F0890A443E5}"/>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4ECDB67-AE76-7ACF-6899-C133B05D5847}"/>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39963110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E5370-FE10-9832-1BF1-C5CB07E7E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6C612E-45C3-CC8B-3351-8B8FD6791E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8B2472-BE54-3157-AFD9-C86B537EBF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EC71BA-B152-2E87-BE21-D8B79B025C37}"/>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6" name="Footer Placeholder 5">
            <a:extLst>
              <a:ext uri="{FF2B5EF4-FFF2-40B4-BE49-F238E27FC236}">
                <a16:creationId xmlns:a16="http://schemas.microsoft.com/office/drawing/2014/main" id="{D9A79BC3-F475-1C0D-3E94-315A3BBF52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1869D-6C35-FD3B-9AEC-EB6A38E9FC29}"/>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73974032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497E7-4A43-C37C-D8AA-35453B9A08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11B201-29DD-2D51-2CCC-E237E1EB8F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E6B35E-45A1-73C4-C763-AF18B090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653B47-A407-5838-5BAD-DFE31B7FA25F}"/>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6" name="Footer Placeholder 5">
            <a:extLst>
              <a:ext uri="{FF2B5EF4-FFF2-40B4-BE49-F238E27FC236}">
                <a16:creationId xmlns:a16="http://schemas.microsoft.com/office/drawing/2014/main" id="{3AD7FB9A-7F24-67FB-A286-21F5A21CDC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E41367-BFE9-AF09-E410-24E3B7C08AF8}"/>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216326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83475261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01E84-47FB-92F4-9694-0D58F0F146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0035CE6-EC56-46C6-3557-261DB3FAC2C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372D23-78B9-D35A-B5BA-F31B61C00BDA}"/>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5" name="Footer Placeholder 4">
            <a:extLst>
              <a:ext uri="{FF2B5EF4-FFF2-40B4-BE49-F238E27FC236}">
                <a16:creationId xmlns:a16="http://schemas.microsoft.com/office/drawing/2014/main" id="{94FD2B43-CEFB-E558-08A0-55571EE6F4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946655-27BE-4BF2-A2AE-B9B10266B1E1}"/>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145168286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5A879EC-5707-91A3-A0E3-0BD3165B822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224EBE-6ABF-82F4-9AF5-63BF2D8F9B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25B4C9-CC72-0607-DCA3-920882628365}"/>
              </a:ext>
            </a:extLst>
          </p:cNvPr>
          <p:cNvSpPr>
            <a:spLocks noGrp="1"/>
          </p:cNvSpPr>
          <p:nvPr>
            <p:ph type="dt" sz="half" idx="10"/>
          </p:nvPr>
        </p:nvSpPr>
        <p:spPr/>
        <p:txBody>
          <a:bodyPr/>
          <a:lstStyle/>
          <a:p>
            <a:fld id="{3623382A-39E4-EE4B-8C86-7526F23024C6}" type="datetimeFigureOut">
              <a:rPr lang="en-US" smtClean="0"/>
              <a:t>1/11/26</a:t>
            </a:fld>
            <a:endParaRPr lang="en-US"/>
          </a:p>
        </p:txBody>
      </p:sp>
      <p:sp>
        <p:nvSpPr>
          <p:cNvPr id="5" name="Footer Placeholder 4">
            <a:extLst>
              <a:ext uri="{FF2B5EF4-FFF2-40B4-BE49-F238E27FC236}">
                <a16:creationId xmlns:a16="http://schemas.microsoft.com/office/drawing/2014/main" id="{EFD5C775-A2AC-69E2-8902-986D2C37D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F52AE2-1ECE-F731-DA8C-ACADB1D09E9A}"/>
              </a:ext>
            </a:extLst>
          </p:cNvPr>
          <p:cNvSpPr>
            <a:spLocks noGrp="1"/>
          </p:cNvSpPr>
          <p:nvPr>
            <p:ph type="sldNum" sz="quarter" idx="12"/>
          </p:nvPr>
        </p:nvSpPr>
        <p:spPr/>
        <p:txBody>
          <a:bodyPr/>
          <a:lstStyle/>
          <a:p>
            <a:fld id="{9C131628-D163-3740-A11B-37E23E0742BF}" type="slidenum">
              <a:rPr lang="en-US" smtClean="0"/>
              <a:t>‹#›</a:t>
            </a:fld>
            <a:endParaRPr lang="en-US"/>
          </a:p>
        </p:txBody>
      </p:sp>
    </p:spTree>
    <p:extLst>
      <p:ext uri="{BB962C8B-B14F-4D97-AF65-F5344CB8AC3E}">
        <p14:creationId xmlns:p14="http://schemas.microsoft.com/office/powerpoint/2010/main" val="124463365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869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14912104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Check for understandin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67890663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Activit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83717215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Exit ticke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78074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68027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93375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85459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757115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theme" Target="../theme/theme3.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6E178-76F2-4266-B864-66FFC78A1BD9}" type="datetimeFigureOut">
              <a:rPr lang="en-GB" smtClean="0"/>
              <a:t>11/01/2026</a:t>
            </a:fld>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3B78-47F6-47AE-ABF2-F217B472B54F}"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92420985"/>
      </p:ext>
    </p:extLst>
  </p:cSld>
  <p:clrMap bg1="lt1" tx1="dk1" bg2="lt2" tx2="dk2" accent1="accent1" accent2="accent2" accent3="accent3" accent4="accent4" accent5="accent5" accent6="accent6" hlink="hlink" folHlink="folHlink"/>
  <p:sldLayoutIdLst>
    <p:sldLayoutId id="2147483694" r:id="rId1"/>
    <p:sldLayoutId id="2147483732"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 id="2147483704" r:id="rId12"/>
    <p:sldLayoutId id="2147483705" r:id="rId13"/>
    <p:sldLayoutId id="2147483706" r:id="rId14"/>
    <p:sldLayoutId id="2147483707" r:id="rId15"/>
    <p:sldLayoutId id="2147483708" r:id="rId16"/>
    <p:sldLayoutId id="2147483709" r:id="rId17"/>
    <p:sldLayoutId id="2147483710" r:id="rId18"/>
    <p:sldLayoutId id="2147483730" r:id="rId19"/>
    <p:sldLayoutId id="2147483731" r:id="rId20"/>
    <p:sldLayoutId id="2147483733" r:id="rId21"/>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3382A-39E4-EE4B-8C86-7526F23024C6}" type="datetimeFigureOut">
              <a:rPr lang="en-US" smtClean="0"/>
              <a:t>1/11/26</a:t>
            </a:fld>
            <a:endParaRPr lang="en-US"/>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31628-D163-3740-A11B-37E23E0742BF}" type="slidenum">
              <a:rPr lang="en-US" smtClean="0"/>
              <a:t>‹#›</a:t>
            </a:fld>
            <a:endParaRPr lang="en-US"/>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773833"/>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4" r:id="rId19"/>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4AB60F-251C-A5B6-E6D2-696F8276ED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6F441F-47D7-F0EC-D5EF-CC41867BB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CE6ED-55A7-A3D2-9024-2C049C72D4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EB6E178-76F2-4266-B864-66FFC78A1BD9}" type="datetimeFigureOut">
              <a:rPr lang="en-GB" smtClean="0"/>
              <a:t>11/01/2026</a:t>
            </a:fld>
            <a:endParaRPr lang="en-GB"/>
          </a:p>
        </p:txBody>
      </p:sp>
      <p:sp>
        <p:nvSpPr>
          <p:cNvPr id="5" name="Footer Placeholder 4">
            <a:extLst>
              <a:ext uri="{FF2B5EF4-FFF2-40B4-BE49-F238E27FC236}">
                <a16:creationId xmlns:a16="http://schemas.microsoft.com/office/drawing/2014/main" id="{0CA11058-7E48-CA6D-71A8-D345AF91CB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D6792D5-81BF-4B97-8E75-46279796EE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7AD3B78-47F6-47AE-ABF2-F217B472B54F}" type="slidenum">
              <a:rPr lang="en-GB" smtClean="0"/>
              <a:t>‹#›</a:t>
            </a:fld>
            <a:endParaRPr lang="en-GB"/>
          </a:p>
        </p:txBody>
      </p:sp>
    </p:spTree>
    <p:extLst>
      <p:ext uri="{BB962C8B-B14F-4D97-AF65-F5344CB8AC3E}">
        <p14:creationId xmlns:p14="http://schemas.microsoft.com/office/powerpoint/2010/main" val="468863049"/>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50" r:id="rId13"/>
    <p:sldLayoutId id="2147483751" r:id="rId14"/>
    <p:sldLayoutId id="2147483753" r:id="rId15"/>
    <p:sldLayoutId id="214748375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5.jpeg"/><Relationship Id="rId1" Type="http://schemas.openxmlformats.org/officeDocument/2006/relationships/slideLayout" Target="../slideLayouts/slideLayout41.xml"/><Relationship Id="rId6" Type="http://schemas.openxmlformats.org/officeDocument/2006/relationships/image" Target="../media/image7.png"/><Relationship Id="rId11" Type="http://schemas.openxmlformats.org/officeDocument/2006/relationships/image" Target="../media/image11.png"/><Relationship Id="rId5" Type="http://schemas.openxmlformats.org/officeDocument/2006/relationships/image" Target="../media/image6.png"/><Relationship Id="rId15" Type="http://schemas.microsoft.com/office/2007/relationships/hdphoto" Target="../media/hdphoto2.wdp"/><Relationship Id="rId10" Type="http://schemas.microsoft.com/office/2007/relationships/hdphoto" Target="../media/hdphoto1.wdp"/><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54.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5.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2.xm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FA4D10-71AE-6DE2-3394-8E695A314B17}"/>
            </a:ext>
          </a:extLst>
        </p:cNvPr>
        <p:cNvGrpSpPr/>
        <p:nvPr/>
      </p:nvGrpSpPr>
      <p:grpSpPr>
        <a:xfrm>
          <a:off x="0" y="0"/>
          <a:ext cx="0" cy="0"/>
          <a:chOff x="0" y="0"/>
          <a:chExt cx="0" cy="0"/>
        </a:xfrm>
      </p:grpSpPr>
      <p:sp>
        <p:nvSpPr>
          <p:cNvPr id="9" name="Title 1">
            <a:extLst>
              <a:ext uri="{FF2B5EF4-FFF2-40B4-BE49-F238E27FC236}">
                <a16:creationId xmlns:a16="http://schemas.microsoft.com/office/drawing/2014/main" id="{86CA6359-AED0-E10A-6B25-A041152237D9}"/>
              </a:ext>
            </a:extLst>
          </p:cNvPr>
          <p:cNvSpPr txBox="1">
            <a:spLocks/>
          </p:cNvSpPr>
          <p:nvPr/>
        </p:nvSpPr>
        <p:spPr>
          <a:xfrm>
            <a:off x="627594" y="119791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Desk </a:t>
            </a:r>
          </a:p>
        </p:txBody>
      </p:sp>
      <p:pic>
        <p:nvPicPr>
          <p:cNvPr id="10" name="Picture 9">
            <a:extLst>
              <a:ext uri="{FF2B5EF4-FFF2-40B4-BE49-F238E27FC236}">
                <a16:creationId xmlns:a16="http://schemas.microsoft.com/office/drawing/2014/main" id="{96A73315-F0EB-9D20-D395-BAEF7DC5017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91447" y="87591"/>
            <a:ext cx="925273" cy="894363"/>
          </a:xfrm>
          <a:prstGeom prst="rect">
            <a:avLst/>
          </a:prstGeom>
          <a:noFill/>
          <a:ln>
            <a:noFill/>
          </a:ln>
        </p:spPr>
      </p:pic>
      <p:pic>
        <p:nvPicPr>
          <p:cNvPr id="11" name="Picture 10" descr="A picture containing text&#10;&#10;Description automatically generated">
            <a:extLst>
              <a:ext uri="{FF2B5EF4-FFF2-40B4-BE49-F238E27FC236}">
                <a16:creationId xmlns:a16="http://schemas.microsoft.com/office/drawing/2014/main" id="{3ACF87F4-7A7F-60DF-DAE7-821462AEB86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11919" y="103133"/>
            <a:ext cx="920475" cy="904137"/>
          </a:xfrm>
          <a:prstGeom prst="rect">
            <a:avLst/>
          </a:prstGeom>
          <a:noFill/>
          <a:ln>
            <a:noFill/>
          </a:ln>
        </p:spPr>
      </p:pic>
      <p:pic>
        <p:nvPicPr>
          <p:cNvPr id="12" name="Picture 11" descr="A picture containing text&#10;&#10;Description automatically generated">
            <a:extLst>
              <a:ext uri="{FF2B5EF4-FFF2-40B4-BE49-F238E27FC236}">
                <a16:creationId xmlns:a16="http://schemas.microsoft.com/office/drawing/2014/main" id="{E3A91358-C2A9-6E88-04E0-FB59E1C63F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336102" y="83372"/>
            <a:ext cx="915944" cy="898582"/>
          </a:xfrm>
          <a:prstGeom prst="rect">
            <a:avLst/>
          </a:prstGeom>
          <a:noFill/>
          <a:ln>
            <a:noFill/>
          </a:ln>
        </p:spPr>
      </p:pic>
      <p:pic>
        <p:nvPicPr>
          <p:cNvPr id="13" name="Picture 12" descr="A picture containing text, sign&#10;&#10;Description automatically generated">
            <a:extLst>
              <a:ext uri="{FF2B5EF4-FFF2-40B4-BE49-F238E27FC236}">
                <a16:creationId xmlns:a16="http://schemas.microsoft.com/office/drawing/2014/main" id="{DA49D66D-90ED-559A-4F4F-5D6AC271FAC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86964" y="87910"/>
            <a:ext cx="929438" cy="934585"/>
          </a:xfrm>
          <a:prstGeom prst="rect">
            <a:avLst/>
          </a:prstGeom>
          <a:noFill/>
          <a:ln>
            <a:noFill/>
          </a:ln>
        </p:spPr>
      </p:pic>
      <p:pic>
        <p:nvPicPr>
          <p:cNvPr id="2" name="Picture 1">
            <a:extLst>
              <a:ext uri="{FF2B5EF4-FFF2-40B4-BE49-F238E27FC236}">
                <a16:creationId xmlns:a16="http://schemas.microsoft.com/office/drawing/2014/main" id="{2ECD2BBD-4674-E1DE-47AC-340D22E43DC8}"/>
              </a:ext>
            </a:extLst>
          </p:cNvPr>
          <p:cNvPicPr>
            <a:picLocks noChangeAspect="1"/>
          </p:cNvPicPr>
          <p:nvPr/>
        </p:nvPicPr>
        <p:blipFill>
          <a:blip r:embed="rId7"/>
          <a:stretch>
            <a:fillRect/>
          </a:stretch>
        </p:blipFill>
        <p:spPr>
          <a:xfrm>
            <a:off x="868821" y="1274494"/>
            <a:ext cx="584775" cy="584775"/>
          </a:xfrm>
          <a:prstGeom prst="rect">
            <a:avLst/>
          </a:prstGeom>
        </p:spPr>
      </p:pic>
      <p:pic>
        <p:nvPicPr>
          <p:cNvPr id="3" name="Picture 2">
            <a:extLst>
              <a:ext uri="{FF2B5EF4-FFF2-40B4-BE49-F238E27FC236}">
                <a16:creationId xmlns:a16="http://schemas.microsoft.com/office/drawing/2014/main" id="{14CEA73F-5D36-2507-EE38-6404DC5ABC6F}"/>
              </a:ext>
            </a:extLst>
          </p:cNvPr>
          <p:cNvPicPr>
            <a:picLocks noChangeAspect="1"/>
          </p:cNvPicPr>
          <p:nvPr/>
        </p:nvPicPr>
        <p:blipFill>
          <a:blip r:embed="rId8"/>
          <a:stretch>
            <a:fillRect/>
          </a:stretch>
        </p:blipFill>
        <p:spPr>
          <a:xfrm>
            <a:off x="2828669" y="4304458"/>
            <a:ext cx="1620916" cy="1620916"/>
          </a:xfrm>
          <a:prstGeom prst="rect">
            <a:avLst/>
          </a:prstGeom>
        </p:spPr>
      </p:pic>
      <p:sp>
        <p:nvSpPr>
          <p:cNvPr id="21" name="Title 1">
            <a:extLst>
              <a:ext uri="{FF2B5EF4-FFF2-40B4-BE49-F238E27FC236}">
                <a16:creationId xmlns:a16="http://schemas.microsoft.com/office/drawing/2014/main" id="{552AD2A1-9437-DD06-4633-3313DF1A9712}"/>
              </a:ext>
            </a:extLst>
          </p:cNvPr>
          <p:cNvSpPr txBox="1">
            <a:spLocks/>
          </p:cNvSpPr>
          <p:nvPr/>
        </p:nvSpPr>
        <p:spPr>
          <a:xfrm>
            <a:off x="4590233" y="1194726"/>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Uniform</a:t>
            </a:r>
          </a:p>
        </p:txBody>
      </p:sp>
      <p:pic>
        <p:nvPicPr>
          <p:cNvPr id="1026" name="Picture 2" descr="2,100+ Shirt And Tie Stock Illustrations, Royalty-Free Vector Graphics &amp;  Clip Art - iStock | Man in shirt and tie, Shirt and tie icon, White shirt  and tie">
            <a:extLst>
              <a:ext uri="{FF2B5EF4-FFF2-40B4-BE49-F238E27FC236}">
                <a16:creationId xmlns:a16="http://schemas.microsoft.com/office/drawing/2014/main" id="{303E4691-A0C3-C2AB-F7C4-03CD66DE2AE9}"/>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saturation sat="0"/>
                    </a14:imgEffect>
                    <a14:imgEffect>
                      <a14:brightnessContrast contrast="20000"/>
                    </a14:imgEffect>
                  </a14:imgLayer>
                </a14:imgProps>
              </a:ext>
              <a:ext uri="{28A0092B-C50C-407E-A947-70E740481C1C}">
                <a14:useLocalDpi xmlns:a14="http://schemas.microsoft.com/office/drawing/2010/main" val="0"/>
              </a:ext>
            </a:extLst>
          </a:blip>
          <a:srcRect l="35713" t="5511" r="36429" b="57591"/>
          <a:stretch>
            <a:fillRect/>
          </a:stretch>
        </p:blipFill>
        <p:spPr bwMode="auto">
          <a:xfrm>
            <a:off x="6380360" y="4126548"/>
            <a:ext cx="1283855" cy="1219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7724B8EA-3E31-A582-58D8-697122B5117B}"/>
              </a:ext>
            </a:extLst>
          </p:cNvPr>
          <p:cNvSpPr txBox="1"/>
          <p:nvPr/>
        </p:nvSpPr>
        <p:spPr>
          <a:xfrm>
            <a:off x="120311" y="371607"/>
            <a:ext cx="7481455" cy="523220"/>
          </a:xfrm>
          <a:prstGeom prst="rect">
            <a:avLst/>
          </a:prstGeom>
          <a:noFill/>
        </p:spPr>
        <p:txBody>
          <a:bodyPr wrap="square" rtlCol="0">
            <a:spAutoFit/>
          </a:bodyPr>
          <a:lstStyle/>
          <a:p>
            <a:r>
              <a:rPr lang="en-GB" sz="2800" b="1" dirty="0">
                <a:effectLst>
                  <a:outerShdw blurRad="38100" dist="38100" dir="2700000" algn="tl">
                    <a:srgbClr val="000000">
                      <a:alpha val="43137"/>
                    </a:srgbClr>
                  </a:outerShdw>
                </a:effectLst>
                <a:latin typeface="Century Gothic" panose="020B0502020202020204" pitchFamily="34" charset="0"/>
              </a:rPr>
              <a:t>After the register, I am checking your….</a:t>
            </a:r>
          </a:p>
        </p:txBody>
      </p:sp>
      <p:pic>
        <p:nvPicPr>
          <p:cNvPr id="1028" name="Picture 4" descr="Cartoon Piercings Stock Illustrations – 132 Cartoon Piercings Stock  Illustrations, Vectors &amp; Clipart - Dreamstime">
            <a:extLst>
              <a:ext uri="{FF2B5EF4-FFF2-40B4-BE49-F238E27FC236}">
                <a16:creationId xmlns:a16="http://schemas.microsoft.com/office/drawing/2014/main" id="{752FBC88-A68C-EC55-20FC-88A31096EFE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11117" y="2304551"/>
            <a:ext cx="1353098" cy="135309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968EC7CD-29BA-03FA-A922-1D970DC9350F}"/>
              </a:ext>
            </a:extLst>
          </p:cNvPr>
          <p:cNvPicPr>
            <a:picLocks noChangeAspect="1"/>
          </p:cNvPicPr>
          <p:nvPr/>
        </p:nvPicPr>
        <p:blipFill>
          <a:blip r:embed="rId12"/>
          <a:stretch>
            <a:fillRect/>
          </a:stretch>
        </p:blipFill>
        <p:spPr>
          <a:xfrm>
            <a:off x="369105" y="1981058"/>
            <a:ext cx="3528509" cy="1859422"/>
          </a:xfrm>
          <a:prstGeom prst="rect">
            <a:avLst/>
          </a:prstGeom>
        </p:spPr>
      </p:pic>
      <p:sp>
        <p:nvSpPr>
          <p:cNvPr id="4" name="Title 1">
            <a:extLst>
              <a:ext uri="{FF2B5EF4-FFF2-40B4-BE49-F238E27FC236}">
                <a16:creationId xmlns:a16="http://schemas.microsoft.com/office/drawing/2014/main" id="{F47F0862-60E0-5EF6-BB2D-23A72BB91927}"/>
              </a:ext>
            </a:extLst>
          </p:cNvPr>
          <p:cNvSpPr txBox="1">
            <a:spLocks/>
          </p:cNvSpPr>
          <p:nvPr/>
        </p:nvSpPr>
        <p:spPr>
          <a:xfrm>
            <a:off x="8552872" y="1152705"/>
            <a:ext cx="3011533" cy="706564"/>
          </a:xfrm>
          <a:prstGeom prst="rect">
            <a:avLst/>
          </a:prstGeom>
          <a:solidFill>
            <a:schemeClr val="tx2">
              <a:lumMod val="10000"/>
              <a:lumOff val="90000"/>
            </a:schemeClr>
          </a:solidFill>
          <a:ln w="57150" cmpd="sng">
            <a:solidFill>
              <a:schemeClr val="accent1"/>
            </a:solidFill>
            <a:prstDash val="solid"/>
          </a:ln>
        </p:spPr>
        <p:txBody>
          <a:bodyPr vert="horz" lIns="91440" tIns="45720" rIns="91440" bIns="45720" rtlCol="0" anchor="ctr">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3500" b="1" dirty="0">
                <a:effectLst>
                  <a:outerShdw blurRad="38100" dist="38100" dir="2700000" algn="tl">
                    <a:srgbClr val="000000">
                      <a:alpha val="43137"/>
                    </a:srgbClr>
                  </a:outerShdw>
                </a:effectLst>
                <a:latin typeface="+mn-lt"/>
                <a:cs typeface="Aptos Serif"/>
              </a:rPr>
              <a:t>SLANT</a:t>
            </a:r>
          </a:p>
        </p:txBody>
      </p:sp>
      <p:sp>
        <p:nvSpPr>
          <p:cNvPr id="5" name="TextBox 4">
            <a:extLst>
              <a:ext uri="{FF2B5EF4-FFF2-40B4-BE49-F238E27FC236}">
                <a16:creationId xmlns:a16="http://schemas.microsoft.com/office/drawing/2014/main" id="{4E8B6F52-72BA-7E5F-36F8-59E897DC4815}"/>
              </a:ext>
            </a:extLst>
          </p:cNvPr>
          <p:cNvSpPr txBox="1"/>
          <p:nvPr/>
        </p:nvSpPr>
        <p:spPr>
          <a:xfrm>
            <a:off x="184472" y="4653251"/>
            <a:ext cx="2192968" cy="1384995"/>
          </a:xfrm>
          <a:prstGeom prst="rect">
            <a:avLst/>
          </a:prstGeom>
          <a:noFill/>
        </p:spPr>
        <p:txBody>
          <a:bodyPr wrap="square" rtlCol="0">
            <a:spAutoFit/>
          </a:bodyPr>
          <a:lstStyle/>
          <a:p>
            <a:r>
              <a:rPr lang="en-GB" sz="2400" dirty="0">
                <a:latin typeface="Century Gothic" panose="020B0502020202020204" pitchFamily="34" charset="0"/>
              </a:rPr>
              <a:t>All subject books go into your bag </a:t>
            </a:r>
          </a:p>
          <a:p>
            <a:r>
              <a:rPr lang="en-GB" sz="1100" dirty="0">
                <a:latin typeface="Century Gothic" panose="020B0502020202020204" pitchFamily="34" charset="0"/>
              </a:rPr>
              <a:t>(not floor or shelf!)</a:t>
            </a:r>
            <a:endParaRPr lang="en-GB" sz="2800" dirty="0">
              <a:latin typeface="Century Gothic" panose="020B0502020202020204" pitchFamily="34" charset="0"/>
            </a:endParaRPr>
          </a:p>
        </p:txBody>
      </p:sp>
      <p:cxnSp>
        <p:nvCxnSpPr>
          <p:cNvPr id="7" name="Straight Arrow Connector 6">
            <a:extLst>
              <a:ext uri="{FF2B5EF4-FFF2-40B4-BE49-F238E27FC236}">
                <a16:creationId xmlns:a16="http://schemas.microsoft.com/office/drawing/2014/main" id="{AFB5EE1E-D47D-8DDB-E019-96C9E3E2784A}"/>
              </a:ext>
            </a:extLst>
          </p:cNvPr>
          <p:cNvCxnSpPr/>
          <p:nvPr/>
        </p:nvCxnSpPr>
        <p:spPr>
          <a:xfrm>
            <a:off x="2212848" y="5038344"/>
            <a:ext cx="804672" cy="0"/>
          </a:xfrm>
          <a:prstGeom prst="straightConnector1">
            <a:avLst/>
          </a:prstGeom>
          <a:ln w="76200">
            <a:tailEnd type="triangle"/>
          </a:ln>
        </p:spPr>
        <p:style>
          <a:lnRef idx="2">
            <a:schemeClr val="dk1"/>
          </a:lnRef>
          <a:fillRef idx="0">
            <a:schemeClr val="dk1"/>
          </a:fillRef>
          <a:effectRef idx="1">
            <a:schemeClr val="dk1"/>
          </a:effectRef>
          <a:fontRef idx="minor">
            <a:schemeClr val="tx1"/>
          </a:fontRef>
        </p:style>
      </p:cxnSp>
      <p:pic>
        <p:nvPicPr>
          <p:cNvPr id="8" name="Picture 2" descr="Generated image">
            <a:extLst>
              <a:ext uri="{FF2B5EF4-FFF2-40B4-BE49-F238E27FC236}">
                <a16:creationId xmlns:a16="http://schemas.microsoft.com/office/drawing/2014/main" id="{D9ED2852-CB3A-361C-FEB1-EDB0982B7A3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t="10862"/>
          <a:stretch>
            <a:fillRect/>
          </a:stretch>
        </p:blipFill>
        <p:spPr bwMode="auto">
          <a:xfrm>
            <a:off x="8801218" y="2030020"/>
            <a:ext cx="2763187" cy="3694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ow to Tuck in a Shirt: A Complete Guide for Men's Attires">
            <a:extLst>
              <a:ext uri="{FF2B5EF4-FFF2-40B4-BE49-F238E27FC236}">
                <a16:creationId xmlns:a16="http://schemas.microsoft.com/office/drawing/2014/main" id="{551DF804-457C-4DDF-E08D-A229445CEE3F}"/>
              </a:ext>
            </a:extLst>
          </p:cNvPr>
          <p:cNvPicPr>
            <a:picLocks noChangeAspect="1" noChangeArrowheads="1"/>
          </p:cNvPicPr>
          <p:nvPr/>
        </p:nvPicPr>
        <p:blipFill rotWithShape="1">
          <a:blip r:embed="rId14">
            <a:extLst>
              <a:ext uri="{BEBA8EAE-BF5A-486C-A8C5-ECC9F3942E4B}">
                <a14:imgProps xmlns:a14="http://schemas.microsoft.com/office/drawing/2010/main">
                  <a14:imgLayer r:embed="rId15">
                    <a14:imgEffect>
                      <a14:backgroundRemoval t="625" b="98750" l="4375" r="46875">
                        <a14:foregroundMark x1="9583" y1="12188" x2="9583" y2="98750"/>
                        <a14:foregroundMark x1="15625" y1="40313" x2="15625" y2="40313"/>
                        <a14:foregroundMark x1="15625" y1="40313" x2="17500" y2="21875"/>
                        <a14:foregroundMark x1="5833" y1="46250" x2="21042" y2="1250"/>
                        <a14:foregroundMark x1="24375" y1="9688" x2="26042" y2="44063"/>
                        <a14:foregroundMark x1="18750" y1="44063" x2="17292" y2="29063"/>
                        <a14:foregroundMark x1="11042" y1="9688" x2="16250" y2="625"/>
                        <a14:foregroundMark x1="4375" y1="1875" x2="4375" y2="1875"/>
                        <a14:foregroundMark x1="7500" y1="2500" x2="7500" y2="26875"/>
                        <a14:foregroundMark x1="15417" y1="52812" x2="15417" y2="52812"/>
                        <a14:foregroundMark x1="15417" y1="52812" x2="14792" y2="42500"/>
                        <a14:foregroundMark x1="27500" y1="4688" x2="30833" y2="30938"/>
                        <a14:foregroundMark x1="31458" y1="24063" x2="31458" y2="24063"/>
                        <a14:foregroundMark x1="32917" y1="16250" x2="32917" y2="16250"/>
                        <a14:foregroundMark x1="23958" y1="30938" x2="24375" y2="57188"/>
                        <a14:foregroundMark x1="41458" y1="35000" x2="41458" y2="35000"/>
                        <a14:foregroundMark x1="33750" y1="42500" x2="42917" y2="20313"/>
                        <a14:foregroundMark x1="42917" y1="20313" x2="45208" y2="2500"/>
                        <a14:foregroundMark x1="43125" y1="10625" x2="40625" y2="13750"/>
                        <a14:foregroundMark x1="45000" y1="23750" x2="45000" y2="23750"/>
                        <a14:foregroundMark x1="45000" y1="23750" x2="43333" y2="28125"/>
                        <a14:foregroundMark x1="46458" y1="6563" x2="46875" y2="20625"/>
                        <a14:foregroundMark x1="34792" y1="8750" x2="33958" y2="19063"/>
                        <a14:foregroundMark x1="37917" y1="1563" x2="37917" y2="1563"/>
                        <a14:foregroundMark x1="46667" y1="3125" x2="46667" y2="3125"/>
                        <a14:foregroundMark x1="46667" y1="3125" x2="46667" y2="3125"/>
                      </a14:backgroundRemoval>
                    </a14:imgEffect>
                    <a14:imgEffect>
                      <a14:saturation sat="0"/>
                    </a14:imgEffect>
                  </a14:imgLayer>
                </a14:imgProps>
              </a:ext>
              <a:ext uri="{28A0092B-C50C-407E-A947-70E740481C1C}">
                <a14:useLocalDpi xmlns:a14="http://schemas.microsoft.com/office/drawing/2010/main" val="0"/>
              </a:ext>
            </a:extLst>
          </a:blip>
          <a:srcRect r="52725"/>
          <a:stretch>
            <a:fillRect/>
          </a:stretch>
        </p:blipFill>
        <p:spPr bwMode="auto">
          <a:xfrm>
            <a:off x="5060397" y="4035159"/>
            <a:ext cx="1250720" cy="17637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3+ Thousand No Makeup Sign Royalty-Free Images, Stock Photos &amp; Pictures |  Shutterstock">
            <a:extLst>
              <a:ext uri="{FF2B5EF4-FFF2-40B4-BE49-F238E27FC236}">
                <a16:creationId xmlns:a16="http://schemas.microsoft.com/office/drawing/2014/main" id="{C7101B12-52DA-E909-CE03-0B3647F74EA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0830" t="9915" r="10948" b="17571"/>
          <a:stretch>
            <a:fillRect/>
          </a:stretch>
        </p:blipFill>
        <p:spPr bwMode="auto">
          <a:xfrm>
            <a:off x="4913746" y="2304550"/>
            <a:ext cx="1353098" cy="135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165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fade">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animEffect transition="in" filter="fade">
                                      <p:cBhvr>
                                        <p:cTn id="41" dur="500"/>
                                        <p:tgtEl>
                                          <p:spTgt spid="1026"/>
                                        </p:tgtEl>
                                      </p:cBhvr>
                                    </p:animEffect>
                                  </p:childTnLst>
                                </p:cTn>
                              </p:par>
                              <p:par>
                                <p:cTn id="42" presetID="10" presetClass="entr" presetSubtype="0" fill="hold" nodeType="withEffect">
                                  <p:stCondLst>
                                    <p:cond delay="0"/>
                                  </p:stCondLst>
                                  <p:childTnLst>
                                    <p:set>
                                      <p:cBhvr>
                                        <p:cTn id="43" dur="1" fill="hold">
                                          <p:stCondLst>
                                            <p:cond delay="0"/>
                                          </p:stCondLst>
                                        </p:cTn>
                                        <p:tgtEl>
                                          <p:spTgt spid="1028"/>
                                        </p:tgtEl>
                                        <p:attrNameLst>
                                          <p:attrName>style.visibility</p:attrName>
                                        </p:attrNameLst>
                                      </p:cBhvr>
                                      <p:to>
                                        <p:strVal val="visible"/>
                                      </p:to>
                                    </p:set>
                                    <p:animEffect transition="in" filter="fade">
                                      <p:cBhvr>
                                        <p:cTn id="44" dur="500"/>
                                        <p:tgtEl>
                                          <p:spTgt spid="1028"/>
                                        </p:tgtEl>
                                      </p:cBhvr>
                                    </p:animEffect>
                                  </p:childTnLst>
                                </p:cTn>
                              </p:par>
                              <p:par>
                                <p:cTn id="45" presetID="10"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fade">
                                      <p:cBhvr>
                                        <p:cTn id="52" dur="500"/>
                                        <p:tgtEl>
                                          <p:spTgt spid="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8"/>
                                        </p:tgtEl>
                                        <p:attrNameLst>
                                          <p:attrName>style.visibility</p:attrName>
                                        </p:attrNameLst>
                                      </p:cBhvr>
                                      <p:to>
                                        <p:strVal val="visible"/>
                                      </p:to>
                                    </p:set>
                                    <p:animEffect transition="in" filter="fade">
                                      <p:cBhvr>
                                        <p:cTn id="5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Century Gothic" panose="020B0502020202020204" pitchFamily="34" charset="0"/>
              </a:rPr>
              <a:t>What is a chemical formula?</a:t>
            </a:r>
          </a:p>
        </p:txBody>
      </p:sp>
      <p:sp>
        <p:nvSpPr>
          <p:cNvPr id="7" name="TextBox 6"/>
          <p:cNvSpPr txBox="1"/>
          <p:nvPr/>
        </p:nvSpPr>
        <p:spPr>
          <a:xfrm>
            <a:off x="3820494" y="1870115"/>
            <a:ext cx="3084499" cy="1015663"/>
          </a:xfrm>
          <a:prstGeom prst="rect">
            <a:avLst/>
          </a:prstGeom>
          <a:noFill/>
        </p:spPr>
        <p:txBody>
          <a:bodyPr wrap="none" rtlCol="0">
            <a:spAutoFit/>
          </a:bodyPr>
          <a:lstStyle/>
          <a:p>
            <a:r>
              <a:rPr lang="en-GB" sz="6000" b="1" dirty="0">
                <a:latin typeface="Century Gothic" panose="020B0502020202020204" pitchFamily="34" charset="0"/>
              </a:rPr>
              <a:t>Fe(OH)</a:t>
            </a:r>
            <a:r>
              <a:rPr lang="en-GB" sz="6000" b="1" baseline="-25000" dirty="0">
                <a:latin typeface="Century Gothic" panose="020B0502020202020204" pitchFamily="34" charset="0"/>
              </a:rPr>
              <a:t>3</a:t>
            </a:r>
            <a:endParaRPr lang="en-GB" sz="6000" b="1" dirty="0">
              <a:latin typeface="Century Gothic" panose="020B0502020202020204" pitchFamily="34" charset="0"/>
            </a:endParaRPr>
          </a:p>
        </p:txBody>
      </p:sp>
      <p:sp>
        <p:nvSpPr>
          <p:cNvPr id="5" name="Rectangle 4">
            <a:extLst>
              <a:ext uri="{FF2B5EF4-FFF2-40B4-BE49-F238E27FC236}">
                <a16:creationId xmlns:a16="http://schemas.microsoft.com/office/drawing/2014/main" id="{DDA8A6FE-30BB-EE4F-8ADA-9C74D25DC809}"/>
              </a:ext>
            </a:extLst>
          </p:cNvPr>
          <p:cNvSpPr/>
          <p:nvPr/>
        </p:nvSpPr>
        <p:spPr>
          <a:xfrm>
            <a:off x="540000" y="3288164"/>
            <a:ext cx="10230582" cy="3291540"/>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457200" indent="-457200">
              <a:buAutoNum type="arabicPeriod"/>
            </a:pPr>
            <a:r>
              <a:rPr lang="en-GB" sz="2400" b="1" dirty="0">
                <a:solidFill>
                  <a:schemeClr val="accent1"/>
                </a:solidFill>
                <a:latin typeface="Century Gothic" panose="020B0502020202020204" pitchFamily="34" charset="0"/>
              </a:rPr>
              <a:t>How many elements in this compound?</a:t>
            </a:r>
          </a:p>
          <a:p>
            <a:endParaRPr lang="en-GB" sz="2400" b="1"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2. How many atoms of each type of element are there?</a:t>
            </a:r>
          </a:p>
          <a:p>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3. How many atoms are there in total are there in this compound?</a:t>
            </a:r>
          </a:p>
          <a:p>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19699FA1-A44C-D84F-866B-C075785E2BEF}"/>
              </a:ext>
            </a:extLst>
          </p:cNvPr>
          <p:cNvSpPr txBox="1"/>
          <p:nvPr/>
        </p:nvSpPr>
        <p:spPr>
          <a:xfrm>
            <a:off x="540000" y="1064225"/>
            <a:ext cx="8436113" cy="461665"/>
          </a:xfrm>
          <a:prstGeom prst="rect">
            <a:avLst/>
          </a:prstGeom>
          <a:noFill/>
        </p:spPr>
        <p:txBody>
          <a:bodyPr wrap="square" rtlCol="0">
            <a:spAutoFit/>
          </a:bodyPr>
          <a:lstStyle/>
          <a:p>
            <a:r>
              <a:rPr lang="en-GB" sz="2400" dirty="0">
                <a:latin typeface="Century Gothic" panose="020B0502020202020204" pitchFamily="34" charset="0"/>
              </a:rPr>
              <a:t>Example 2: </a:t>
            </a:r>
            <a:r>
              <a:rPr lang="en-GB" sz="2400" b="1" dirty="0">
                <a:latin typeface="Century Gothic" panose="020B0502020202020204" pitchFamily="34" charset="0"/>
              </a:rPr>
              <a:t>iron hydroxide</a:t>
            </a:r>
            <a:r>
              <a:rPr lang="en-GB" sz="2400" dirty="0">
                <a:latin typeface="Century Gothic" panose="020B0502020202020204" pitchFamily="34" charset="0"/>
              </a:rPr>
              <a:t>.</a:t>
            </a:r>
          </a:p>
        </p:txBody>
      </p:sp>
    </p:spTree>
    <p:extLst>
      <p:ext uri="{BB962C8B-B14F-4D97-AF65-F5344CB8AC3E}">
        <p14:creationId xmlns:p14="http://schemas.microsoft.com/office/powerpoint/2010/main" val="548890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Century Gothic" panose="020B0502020202020204" pitchFamily="34" charset="0"/>
              </a:rPr>
              <a:t>What is a chemical formula?</a:t>
            </a:r>
          </a:p>
        </p:txBody>
      </p:sp>
      <p:sp>
        <p:nvSpPr>
          <p:cNvPr id="4" name="Rectangle 3"/>
          <p:cNvSpPr/>
          <p:nvPr/>
        </p:nvSpPr>
        <p:spPr>
          <a:xfrm>
            <a:off x="3771231" y="1698397"/>
            <a:ext cx="3417923" cy="1015663"/>
          </a:xfrm>
          <a:prstGeom prst="rect">
            <a:avLst/>
          </a:prstGeom>
        </p:spPr>
        <p:txBody>
          <a:bodyPr wrap="none">
            <a:spAutoFit/>
          </a:bodyPr>
          <a:lstStyle/>
          <a:p>
            <a:r>
              <a:rPr lang="en-GB" sz="6000" b="1" dirty="0">
                <a:latin typeface="Century Gothic" panose="020B0502020202020204" pitchFamily="34" charset="0"/>
              </a:rPr>
              <a:t>Fe(NO</a:t>
            </a:r>
            <a:r>
              <a:rPr lang="en-GB" sz="6000" b="1" baseline="-25000" dirty="0">
                <a:latin typeface="Century Gothic" panose="020B0502020202020204" pitchFamily="34" charset="0"/>
              </a:rPr>
              <a:t>3</a:t>
            </a:r>
            <a:r>
              <a:rPr lang="en-GB" sz="6000" b="1" dirty="0">
                <a:latin typeface="Century Gothic" panose="020B0502020202020204" pitchFamily="34" charset="0"/>
              </a:rPr>
              <a:t>)</a:t>
            </a:r>
            <a:r>
              <a:rPr lang="en-GB" sz="6000" b="1" baseline="-25000" dirty="0">
                <a:latin typeface="Century Gothic" panose="020B0502020202020204" pitchFamily="34" charset="0"/>
              </a:rPr>
              <a:t>3</a:t>
            </a:r>
            <a:endParaRPr lang="en-GB" sz="6000" b="1" dirty="0">
              <a:latin typeface="Century Gothic" panose="020B0502020202020204" pitchFamily="34" charset="0"/>
            </a:endParaRPr>
          </a:p>
        </p:txBody>
      </p:sp>
      <p:sp>
        <p:nvSpPr>
          <p:cNvPr id="6" name="Rectangle 5">
            <a:extLst>
              <a:ext uri="{FF2B5EF4-FFF2-40B4-BE49-F238E27FC236}">
                <a16:creationId xmlns:a16="http://schemas.microsoft.com/office/drawing/2014/main" id="{484C39D0-FBAC-4645-B78B-3F5DD219C322}"/>
              </a:ext>
            </a:extLst>
          </p:cNvPr>
          <p:cNvSpPr/>
          <p:nvPr/>
        </p:nvSpPr>
        <p:spPr>
          <a:xfrm>
            <a:off x="364901" y="2891135"/>
            <a:ext cx="10230582" cy="3787961"/>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457200" indent="-457200">
              <a:buAutoNum type="arabicPeriod"/>
            </a:pPr>
            <a:r>
              <a:rPr lang="en-GB" sz="2400" b="1" dirty="0">
                <a:solidFill>
                  <a:schemeClr val="accent1"/>
                </a:solidFill>
                <a:latin typeface="Century Gothic" panose="020B0502020202020204" pitchFamily="34" charset="0"/>
              </a:rPr>
              <a:t>How many elements in this compound?</a:t>
            </a:r>
          </a:p>
          <a:p>
            <a:endParaRPr lang="en-GB" sz="2400" b="1"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2. How many atoms of each type of element are there?</a:t>
            </a:r>
          </a:p>
          <a:p>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3. How many atoms are there in total are there in this compound?</a:t>
            </a:r>
          </a:p>
        </p:txBody>
      </p:sp>
      <p:sp>
        <p:nvSpPr>
          <p:cNvPr id="8" name="TextBox 7">
            <a:extLst>
              <a:ext uri="{FF2B5EF4-FFF2-40B4-BE49-F238E27FC236}">
                <a16:creationId xmlns:a16="http://schemas.microsoft.com/office/drawing/2014/main" id="{E3E99FA9-BE9E-7A47-B430-DA8EBF42E38F}"/>
              </a:ext>
            </a:extLst>
          </p:cNvPr>
          <p:cNvSpPr txBox="1"/>
          <p:nvPr/>
        </p:nvSpPr>
        <p:spPr>
          <a:xfrm>
            <a:off x="540000" y="1064225"/>
            <a:ext cx="8436113" cy="461665"/>
          </a:xfrm>
          <a:prstGeom prst="rect">
            <a:avLst/>
          </a:prstGeom>
          <a:noFill/>
        </p:spPr>
        <p:txBody>
          <a:bodyPr wrap="square" rtlCol="0">
            <a:spAutoFit/>
          </a:bodyPr>
          <a:lstStyle/>
          <a:p>
            <a:r>
              <a:rPr lang="en-GB" sz="2400" dirty="0">
                <a:latin typeface="Century Gothic" panose="020B0502020202020204" pitchFamily="34" charset="0"/>
              </a:rPr>
              <a:t>Example 3: </a:t>
            </a:r>
            <a:r>
              <a:rPr lang="en-GB" sz="2400" b="1" dirty="0">
                <a:latin typeface="Century Gothic" panose="020B0502020202020204" pitchFamily="34" charset="0"/>
              </a:rPr>
              <a:t>iron nitrate</a:t>
            </a:r>
            <a:r>
              <a:rPr lang="en-GB" sz="2400" dirty="0">
                <a:latin typeface="Century Gothic" panose="020B0502020202020204" pitchFamily="34" charset="0"/>
              </a:rPr>
              <a:t>.</a:t>
            </a:r>
          </a:p>
        </p:txBody>
      </p:sp>
    </p:spTree>
    <p:extLst>
      <p:ext uri="{BB962C8B-B14F-4D97-AF65-F5344CB8AC3E}">
        <p14:creationId xmlns:p14="http://schemas.microsoft.com/office/powerpoint/2010/main" val="4199222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8BD2-90B9-8045-9696-2684800C93A0}"/>
              </a:ext>
            </a:extLst>
          </p:cNvPr>
          <p:cNvSpPr>
            <a:spLocks noGrp="1"/>
          </p:cNvSpPr>
          <p:nvPr>
            <p:ph type="title"/>
          </p:nvPr>
        </p:nvSpPr>
        <p:spPr/>
        <p:txBody>
          <a:bodyPr/>
          <a:lstStyle/>
          <a:p>
            <a:r>
              <a:rPr lang="en-US" dirty="0"/>
              <a:t>Naming Compounds</a:t>
            </a:r>
          </a:p>
        </p:txBody>
      </p:sp>
      <p:sp>
        <p:nvSpPr>
          <p:cNvPr id="4" name="TextBox 3">
            <a:extLst>
              <a:ext uri="{FF2B5EF4-FFF2-40B4-BE49-F238E27FC236}">
                <a16:creationId xmlns:a16="http://schemas.microsoft.com/office/drawing/2014/main" id="{7A95EF5F-7901-FA45-B503-164161235AAC}"/>
              </a:ext>
            </a:extLst>
          </p:cNvPr>
          <p:cNvSpPr txBox="1"/>
          <p:nvPr/>
        </p:nvSpPr>
        <p:spPr>
          <a:xfrm>
            <a:off x="469293" y="837230"/>
            <a:ext cx="9964245" cy="4524315"/>
          </a:xfrm>
          <a:prstGeom prst="rect">
            <a:avLst/>
          </a:prstGeom>
          <a:noFill/>
          <a:ln>
            <a:noFill/>
          </a:ln>
        </p:spPr>
        <p:txBody>
          <a:bodyPr wrap="square" rtlCol="0">
            <a:spAutoFit/>
          </a:bodyPr>
          <a:lstStyle/>
          <a:p>
            <a:pPr fontAlgn="base"/>
            <a:r>
              <a:rPr lang="en-GB" sz="2400" b="1" dirty="0">
                <a:latin typeface="Century Gothic" panose="020B0502020202020204" pitchFamily="34" charset="0"/>
              </a:rPr>
              <a:t>Rule 1</a:t>
            </a:r>
            <a:r>
              <a:rPr lang="en-GB" sz="2400" dirty="0">
                <a:latin typeface="Century Gothic" panose="020B0502020202020204" pitchFamily="34" charset="0"/>
              </a:rPr>
              <a:t> – usually, the metal goes first and the non-metal goes second </a:t>
            </a:r>
          </a:p>
          <a:p>
            <a:pPr fontAlgn="base"/>
            <a:r>
              <a:rPr lang="en-GB" sz="2400" dirty="0">
                <a:latin typeface="Century Gothic" panose="020B0502020202020204" pitchFamily="34" charset="0"/>
              </a:rPr>
              <a:t> </a:t>
            </a:r>
          </a:p>
          <a:p>
            <a:pPr fontAlgn="base"/>
            <a:r>
              <a:rPr lang="en-GB" sz="2400" b="1" dirty="0">
                <a:latin typeface="Century Gothic" panose="020B0502020202020204" pitchFamily="34" charset="0"/>
              </a:rPr>
              <a:t>Rule 2 </a:t>
            </a:r>
            <a:r>
              <a:rPr lang="en-GB" sz="2400" dirty="0">
                <a:latin typeface="Century Gothic" panose="020B0502020202020204" pitchFamily="34" charset="0"/>
              </a:rPr>
              <a:t>– if a metal and a non-metal react, the name of the non-metal ends in –</a:t>
            </a:r>
            <a:r>
              <a:rPr lang="en-GB" sz="2400" u="sng" dirty="0">
                <a:latin typeface="Century Gothic" panose="020B0502020202020204" pitchFamily="34" charset="0"/>
              </a:rPr>
              <a:t>ide</a:t>
            </a:r>
            <a:r>
              <a:rPr lang="en-GB" sz="2400" dirty="0">
                <a:latin typeface="Century Gothic" panose="020B0502020202020204" pitchFamily="34" charset="0"/>
              </a:rPr>
              <a:t>. </a:t>
            </a:r>
          </a:p>
          <a:p>
            <a:pPr fontAlgn="base"/>
            <a:r>
              <a:rPr lang="en-GB" sz="2400" dirty="0">
                <a:latin typeface="Century Gothic" panose="020B0502020202020204" pitchFamily="34" charset="0"/>
              </a:rPr>
              <a:t> </a:t>
            </a:r>
          </a:p>
          <a:p>
            <a:pPr fontAlgn="base"/>
            <a:r>
              <a:rPr lang="en-GB" sz="2400" b="1" dirty="0">
                <a:latin typeface="Century Gothic" panose="020B0502020202020204" pitchFamily="34" charset="0"/>
              </a:rPr>
              <a:t>Rule 3 </a:t>
            </a:r>
            <a:r>
              <a:rPr lang="en-GB" sz="2400" dirty="0">
                <a:latin typeface="Century Gothic" panose="020B0502020202020204" pitchFamily="34" charset="0"/>
              </a:rPr>
              <a:t>– for some compounds (where the elements are both non-metals), if there are a different number of atoms we add in ‘mono’ for 1, ‘di’ for 2 and ‘tri’ for 3 </a:t>
            </a:r>
          </a:p>
          <a:p>
            <a:pPr fontAlgn="base"/>
            <a:endParaRPr lang="en-GB" sz="2400" dirty="0">
              <a:latin typeface="Century Gothic" panose="020B0502020202020204" pitchFamily="34" charset="0"/>
            </a:endParaRPr>
          </a:p>
          <a:p>
            <a:pPr fontAlgn="base"/>
            <a:r>
              <a:rPr lang="en-GB" sz="2400" b="1" dirty="0">
                <a:latin typeface="Century Gothic" panose="020B0502020202020204" pitchFamily="34" charset="0"/>
              </a:rPr>
              <a:t>Rule 4 </a:t>
            </a:r>
            <a:r>
              <a:rPr lang="en-GB" sz="2400" dirty="0">
                <a:latin typeface="Century Gothic" panose="020B0502020202020204" pitchFamily="34" charset="0"/>
              </a:rPr>
              <a:t>– if the compound names ends in –</a:t>
            </a:r>
            <a:r>
              <a:rPr lang="en-GB" sz="2400" u="sng" dirty="0">
                <a:latin typeface="Century Gothic" panose="020B0502020202020204" pitchFamily="34" charset="0"/>
              </a:rPr>
              <a:t>ate</a:t>
            </a:r>
            <a:r>
              <a:rPr lang="en-GB" sz="2400" dirty="0">
                <a:latin typeface="Century Gothic" panose="020B0502020202020204" pitchFamily="34" charset="0"/>
              </a:rPr>
              <a:t> then it usually contains three elements, including a non-metal and oxygen </a:t>
            </a:r>
          </a:p>
        </p:txBody>
      </p:sp>
    </p:spTree>
    <p:extLst>
      <p:ext uri="{BB962C8B-B14F-4D97-AF65-F5344CB8AC3E}">
        <p14:creationId xmlns:p14="http://schemas.microsoft.com/office/powerpoint/2010/main" val="3170288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60B3682-2E10-4498-9B66-363A8EF8D443}"/>
              </a:ext>
            </a:extLst>
          </p:cNvPr>
          <p:cNvSpPr txBox="1"/>
          <p:nvPr/>
        </p:nvSpPr>
        <p:spPr>
          <a:xfrm>
            <a:off x="194279" y="151147"/>
            <a:ext cx="11440160" cy="7109639"/>
          </a:xfrm>
          <a:prstGeom prst="rect">
            <a:avLst/>
          </a:prstGeom>
          <a:noFill/>
        </p:spPr>
        <p:txBody>
          <a:bodyPr wrap="square" rtlCol="0">
            <a:spAutoFit/>
          </a:bodyPr>
          <a:lstStyle/>
          <a:p>
            <a:r>
              <a:rPr lang="en-GB" sz="2400" b="1" dirty="0">
                <a:latin typeface="Century Gothic" panose="020B0502020202020204" pitchFamily="34" charset="0"/>
              </a:rPr>
              <a:t>True or false?</a:t>
            </a: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pPr marL="457200" indent="-457200">
              <a:lnSpc>
                <a:spcPct val="150000"/>
              </a:lnSpc>
              <a:buFont typeface="+mj-lt"/>
              <a:buAutoNum type="arabicPeriod"/>
            </a:pPr>
            <a:r>
              <a:rPr lang="en-GB" sz="2400" dirty="0">
                <a:latin typeface="Century Gothic" panose="020B0502020202020204" pitchFamily="34" charset="0"/>
              </a:rPr>
              <a:t>Calcium (Ca) is an element.</a:t>
            </a:r>
          </a:p>
          <a:p>
            <a:pPr marL="457200" indent="-457200">
              <a:lnSpc>
                <a:spcPct val="150000"/>
              </a:lnSpc>
              <a:buFont typeface="+mj-lt"/>
              <a:buAutoNum type="arabicPeriod"/>
            </a:pPr>
            <a:r>
              <a:rPr lang="en-GB" sz="2400" dirty="0">
                <a:latin typeface="Century Gothic" panose="020B0502020202020204" pitchFamily="34" charset="0"/>
              </a:rPr>
              <a:t>Oxygen (O</a:t>
            </a:r>
            <a:r>
              <a:rPr lang="en-GB" sz="2400" baseline="-25000" dirty="0">
                <a:latin typeface="Century Gothic" panose="020B0502020202020204" pitchFamily="34" charset="0"/>
              </a:rPr>
              <a:t>2</a:t>
            </a:r>
            <a:r>
              <a:rPr lang="en-GB" sz="2400" dirty="0">
                <a:latin typeface="Century Gothic" panose="020B0502020202020204" pitchFamily="34" charset="0"/>
              </a:rPr>
              <a:t>) is a compound.</a:t>
            </a:r>
          </a:p>
          <a:p>
            <a:pPr marL="457200" indent="-457200">
              <a:lnSpc>
                <a:spcPct val="150000"/>
              </a:lnSpc>
              <a:buFont typeface="+mj-lt"/>
              <a:buAutoNum type="arabicPeriod"/>
            </a:pPr>
            <a:r>
              <a:rPr lang="en-GB" sz="2400" dirty="0">
                <a:latin typeface="Century Gothic" panose="020B0502020202020204" pitchFamily="34" charset="0"/>
              </a:rPr>
              <a:t>Water boiling to form steam is a chemical reaction.</a:t>
            </a:r>
            <a:endParaRPr lang="en-GB" sz="2400" dirty="0">
              <a:latin typeface="Century Gothic" panose="020B0502020202020204" pitchFamily="34" charset="0"/>
              <a:sym typeface="Wingdings" panose="05000000000000000000" pitchFamily="2" charset="2"/>
            </a:endParaRP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Compounds are made of one element.</a:t>
            </a: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NH</a:t>
            </a:r>
            <a:r>
              <a:rPr lang="en-GB" sz="2400" baseline="-25000" dirty="0">
                <a:latin typeface="Century Gothic" panose="020B0502020202020204" pitchFamily="34" charset="0"/>
                <a:sym typeface="Wingdings" panose="05000000000000000000" pitchFamily="2" charset="2"/>
              </a:rPr>
              <a:t>3 </a:t>
            </a:r>
            <a:r>
              <a:rPr lang="en-GB" sz="2400" dirty="0">
                <a:latin typeface="Century Gothic" panose="020B0502020202020204" pitchFamily="34" charset="0"/>
                <a:sym typeface="Wingdings" panose="05000000000000000000" pitchFamily="2" charset="2"/>
              </a:rPr>
              <a:t>has a fixed ratio of one nitrogen atom to three hydrogen atoms.</a:t>
            </a:r>
            <a:endParaRPr lang="en-GB" sz="2400" dirty="0">
              <a:latin typeface="Century Gothic" panose="020B0502020202020204" pitchFamily="34" charset="0"/>
            </a:endParaRP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CO</a:t>
            </a:r>
            <a:r>
              <a:rPr lang="en-GB" sz="2400" baseline="-25000" dirty="0">
                <a:latin typeface="Century Gothic" panose="020B0502020202020204" pitchFamily="34" charset="0"/>
                <a:sym typeface="Wingdings" panose="05000000000000000000" pitchFamily="2" charset="2"/>
              </a:rPr>
              <a:t>2 </a:t>
            </a:r>
            <a:r>
              <a:rPr lang="en-GB" sz="2400" dirty="0">
                <a:latin typeface="Century Gothic" panose="020B0502020202020204" pitchFamily="34" charset="0"/>
                <a:sym typeface="Wingdings" panose="05000000000000000000" pitchFamily="2" charset="2"/>
              </a:rPr>
              <a:t>has a fixed ratio of 2 oxygen to 2 carbon atoms.</a:t>
            </a: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Al</a:t>
            </a:r>
            <a:r>
              <a:rPr lang="en-GB" sz="2400" baseline="-25000" dirty="0">
                <a:latin typeface="Century Gothic" panose="020B0502020202020204" pitchFamily="34" charset="0"/>
                <a:sym typeface="Wingdings" panose="05000000000000000000" pitchFamily="2" charset="2"/>
              </a:rPr>
              <a:t>2</a:t>
            </a:r>
            <a:r>
              <a:rPr lang="en-GB" sz="2400" dirty="0">
                <a:latin typeface="Century Gothic" panose="020B0502020202020204" pitchFamily="34" charset="0"/>
                <a:sym typeface="Wingdings" panose="05000000000000000000" pitchFamily="2" charset="2"/>
              </a:rPr>
              <a:t>(SO</a:t>
            </a:r>
            <a:r>
              <a:rPr lang="en-GB" sz="2400" baseline="-25000" dirty="0">
                <a:latin typeface="Century Gothic" panose="020B0502020202020204" pitchFamily="34" charset="0"/>
                <a:sym typeface="Wingdings" panose="05000000000000000000" pitchFamily="2" charset="2"/>
              </a:rPr>
              <a:t>4</a:t>
            </a:r>
            <a:r>
              <a:rPr lang="en-GB" sz="2400" dirty="0">
                <a:latin typeface="Century Gothic" panose="020B0502020202020204" pitchFamily="34" charset="0"/>
                <a:sym typeface="Wingdings" panose="05000000000000000000" pitchFamily="2" charset="2"/>
              </a:rPr>
              <a:t>)</a:t>
            </a:r>
            <a:r>
              <a:rPr lang="en-GB" sz="2400" baseline="-25000" dirty="0">
                <a:latin typeface="Century Gothic" panose="020B0502020202020204" pitchFamily="34" charset="0"/>
                <a:sym typeface="Wingdings" panose="05000000000000000000" pitchFamily="2" charset="2"/>
              </a:rPr>
              <a:t>3</a:t>
            </a:r>
            <a:r>
              <a:rPr lang="en-GB" sz="2400" dirty="0">
                <a:latin typeface="Century Gothic" panose="020B0502020202020204" pitchFamily="34" charset="0"/>
                <a:sym typeface="Wingdings" panose="05000000000000000000" pitchFamily="2" charset="2"/>
              </a:rPr>
              <a:t> contains 3 </a:t>
            </a:r>
            <a:r>
              <a:rPr lang="en-GB" sz="2400" dirty="0" err="1">
                <a:latin typeface="Century Gothic" panose="020B0502020202020204" pitchFamily="34" charset="0"/>
                <a:sym typeface="Wingdings" panose="05000000000000000000" pitchFamily="2" charset="2"/>
              </a:rPr>
              <a:t>sulfur</a:t>
            </a:r>
            <a:r>
              <a:rPr lang="en-GB" sz="2400" dirty="0">
                <a:latin typeface="Century Gothic" panose="020B0502020202020204" pitchFamily="34" charset="0"/>
                <a:sym typeface="Wingdings" panose="05000000000000000000" pitchFamily="2" charset="2"/>
              </a:rPr>
              <a:t> atoms.</a:t>
            </a:r>
          </a:p>
          <a:p>
            <a:pPr marL="457200" indent="-457200">
              <a:lnSpc>
                <a:spcPct val="150000"/>
              </a:lnSpc>
              <a:buFont typeface="+mj-lt"/>
              <a:buAutoNum type="arabicPeriod"/>
            </a:pPr>
            <a:r>
              <a:rPr lang="en-GB" sz="2400" dirty="0">
                <a:latin typeface="Century Gothic" panose="020B0502020202020204" pitchFamily="34" charset="0"/>
                <a:sym typeface="Wingdings" panose="05000000000000000000" pitchFamily="2" charset="2"/>
              </a:rPr>
              <a:t>Al</a:t>
            </a:r>
            <a:r>
              <a:rPr lang="en-GB" sz="2400" baseline="-25000" dirty="0">
                <a:latin typeface="Century Gothic" panose="020B0502020202020204" pitchFamily="34" charset="0"/>
                <a:sym typeface="Wingdings" panose="05000000000000000000" pitchFamily="2" charset="2"/>
              </a:rPr>
              <a:t>2</a:t>
            </a:r>
            <a:r>
              <a:rPr lang="en-GB" sz="2400" dirty="0">
                <a:latin typeface="Century Gothic" panose="020B0502020202020204" pitchFamily="34" charset="0"/>
                <a:sym typeface="Wingdings" panose="05000000000000000000" pitchFamily="2" charset="2"/>
              </a:rPr>
              <a:t>(SO</a:t>
            </a:r>
            <a:r>
              <a:rPr lang="en-GB" sz="2400" baseline="-25000" dirty="0">
                <a:latin typeface="Century Gothic" panose="020B0502020202020204" pitchFamily="34" charset="0"/>
                <a:sym typeface="Wingdings" panose="05000000000000000000" pitchFamily="2" charset="2"/>
              </a:rPr>
              <a:t>4</a:t>
            </a:r>
            <a:r>
              <a:rPr lang="en-GB" sz="2400" dirty="0">
                <a:latin typeface="Century Gothic" panose="020B0502020202020204" pitchFamily="34" charset="0"/>
                <a:sym typeface="Wingdings" panose="05000000000000000000" pitchFamily="2" charset="2"/>
              </a:rPr>
              <a:t>)</a:t>
            </a:r>
            <a:r>
              <a:rPr lang="en-GB" sz="2400" baseline="-25000" dirty="0">
                <a:latin typeface="Century Gothic" panose="020B0502020202020204" pitchFamily="34" charset="0"/>
                <a:sym typeface="Wingdings" panose="05000000000000000000" pitchFamily="2" charset="2"/>
              </a:rPr>
              <a:t>3</a:t>
            </a:r>
            <a:r>
              <a:rPr lang="en-GB" sz="2400" dirty="0">
                <a:latin typeface="Century Gothic" panose="020B0502020202020204" pitchFamily="34" charset="0"/>
                <a:sym typeface="Wingdings" panose="05000000000000000000" pitchFamily="2" charset="2"/>
              </a:rPr>
              <a:t> contains 4 oxygen atoms.</a:t>
            </a:r>
          </a:p>
          <a:p>
            <a:endParaRPr lang="en-GB" sz="2400" dirty="0">
              <a:latin typeface="Century Gothic" panose="020B0502020202020204" pitchFamily="34" charset="0"/>
              <a:sym typeface="Wingdings" panose="05000000000000000000" pitchFamily="2" charset="2"/>
            </a:endParaRPr>
          </a:p>
          <a:p>
            <a:pPr marL="457200" indent="-457200">
              <a:buFont typeface="+mj-lt"/>
              <a:buAutoNum type="arabicPeriod"/>
            </a:pPr>
            <a:endParaRPr lang="en-GB" sz="2400" dirty="0">
              <a:latin typeface="Century Gothic" panose="020B0502020202020204" pitchFamily="34" charset="0"/>
              <a:sym typeface="Wingdings" panose="05000000000000000000" pitchFamily="2" charset="2"/>
            </a:endParaRPr>
          </a:p>
          <a:p>
            <a:pPr marL="457200" indent="-457200">
              <a:buFont typeface="+mj-lt"/>
              <a:buAutoNum type="arabicPeriod"/>
            </a:pPr>
            <a:endParaRPr lang="en-GB" sz="2400" dirty="0">
              <a:latin typeface="Century Gothic" panose="020B0502020202020204" pitchFamily="34" charset="0"/>
              <a:sym typeface="Wingdings" panose="05000000000000000000" pitchFamily="2" charset="2"/>
            </a:endParaRPr>
          </a:p>
          <a:p>
            <a:pPr marL="457200" indent="-457200">
              <a:buFont typeface="+mj-lt"/>
              <a:buAutoNum type="arabicPeriod"/>
            </a:pPr>
            <a:endParaRPr lang="en-GB" sz="2400" dirty="0">
              <a:latin typeface="Century Gothic" panose="020B0502020202020204" pitchFamily="34" charset="0"/>
              <a:sym typeface="Wingdings" panose="05000000000000000000" pitchFamily="2" charset="2"/>
            </a:endParaRPr>
          </a:p>
        </p:txBody>
      </p:sp>
      <p:pic>
        <p:nvPicPr>
          <p:cNvPr id="21" name="Google Shape;149;p4">
            <a:extLst>
              <a:ext uri="{FF2B5EF4-FFF2-40B4-BE49-F238E27FC236}">
                <a16:creationId xmlns:a16="http://schemas.microsoft.com/office/drawing/2014/main" id="{83FDA024-01BE-4881-8E07-26D21438264D}"/>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7512385" y="345983"/>
            <a:ext cx="1120928" cy="1451113"/>
          </a:xfrm>
          <a:prstGeom prst="rect">
            <a:avLst/>
          </a:prstGeom>
          <a:noFill/>
          <a:ln>
            <a:noFill/>
          </a:ln>
        </p:spPr>
      </p:pic>
      <p:pic>
        <p:nvPicPr>
          <p:cNvPr id="22" name="Google Shape;150;p4">
            <a:extLst>
              <a:ext uri="{FF2B5EF4-FFF2-40B4-BE49-F238E27FC236}">
                <a16:creationId xmlns:a16="http://schemas.microsoft.com/office/drawing/2014/main" id="{28A652A1-C034-4808-8A84-880750A12122}"/>
              </a:ext>
            </a:extLst>
          </p:cNvPr>
          <p:cNvPicPr preferRelativeResize="0"/>
          <p:nvPr/>
        </p:nvPicPr>
        <p:blipFill rotWithShape="1">
          <a:blip r:embed="rId4" cstate="screen">
            <a:alphaModFix/>
            <a:extLst>
              <a:ext uri="{28A0092B-C50C-407E-A947-70E740481C1C}">
                <a14:useLocalDpi xmlns:a14="http://schemas.microsoft.com/office/drawing/2010/main"/>
              </a:ext>
            </a:extLst>
          </a:blip>
          <a:srcRect/>
          <a:stretch/>
        </p:blipFill>
        <p:spPr>
          <a:xfrm rot="10800000">
            <a:off x="8633313" y="177376"/>
            <a:ext cx="1116000" cy="1444733"/>
          </a:xfrm>
          <a:prstGeom prst="rect">
            <a:avLst/>
          </a:prstGeom>
          <a:noFill/>
          <a:ln>
            <a:noFill/>
          </a:ln>
        </p:spPr>
      </p:pic>
      <p:sp>
        <p:nvSpPr>
          <p:cNvPr id="23" name="Google Shape;151;p4">
            <a:extLst>
              <a:ext uri="{FF2B5EF4-FFF2-40B4-BE49-F238E27FC236}">
                <a16:creationId xmlns:a16="http://schemas.microsoft.com/office/drawing/2014/main" id="{7D1CB983-59AE-4F7F-A094-2F7746C5095E}"/>
              </a:ext>
            </a:extLst>
          </p:cNvPr>
          <p:cNvSpPr txBox="1"/>
          <p:nvPr/>
        </p:nvSpPr>
        <p:spPr>
          <a:xfrm>
            <a:off x="7583951" y="1684821"/>
            <a:ext cx="2175181"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GB" sz="2400" b="1" dirty="0">
                <a:solidFill>
                  <a:schemeClr val="dk1"/>
                </a:solidFill>
                <a:latin typeface="Century Gothic"/>
                <a:ea typeface="Century Gothic"/>
                <a:cs typeface="Century Gothic"/>
                <a:sym typeface="Century Gothic"/>
              </a:rPr>
              <a:t>True      False</a:t>
            </a:r>
          </a:p>
        </p:txBody>
      </p:sp>
      <p:sp>
        <p:nvSpPr>
          <p:cNvPr id="2" name="TextBox 1">
            <a:extLst>
              <a:ext uri="{FF2B5EF4-FFF2-40B4-BE49-F238E27FC236}">
                <a16:creationId xmlns:a16="http://schemas.microsoft.com/office/drawing/2014/main" id="{0B95CEF4-44B9-2446-B6D7-CF4A1966E546}"/>
              </a:ext>
            </a:extLst>
          </p:cNvPr>
          <p:cNvSpPr txBox="1"/>
          <p:nvPr/>
        </p:nvSpPr>
        <p:spPr>
          <a:xfrm>
            <a:off x="5062186" y="1328336"/>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7" name="TextBox 6">
            <a:extLst>
              <a:ext uri="{FF2B5EF4-FFF2-40B4-BE49-F238E27FC236}">
                <a16:creationId xmlns:a16="http://schemas.microsoft.com/office/drawing/2014/main" id="{4A408D89-EC11-0B49-9804-08A2E7798DF5}"/>
              </a:ext>
            </a:extLst>
          </p:cNvPr>
          <p:cNvSpPr txBox="1"/>
          <p:nvPr/>
        </p:nvSpPr>
        <p:spPr>
          <a:xfrm>
            <a:off x="10782208" y="3560037"/>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8" name="TextBox 7">
            <a:extLst>
              <a:ext uri="{FF2B5EF4-FFF2-40B4-BE49-F238E27FC236}">
                <a16:creationId xmlns:a16="http://schemas.microsoft.com/office/drawing/2014/main" id="{E094087E-AAEC-4C49-9B89-6CA980578530}"/>
              </a:ext>
            </a:extLst>
          </p:cNvPr>
          <p:cNvSpPr txBox="1"/>
          <p:nvPr/>
        </p:nvSpPr>
        <p:spPr>
          <a:xfrm>
            <a:off x="5556364" y="4637349"/>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9" name="TextBox 8">
            <a:extLst>
              <a:ext uri="{FF2B5EF4-FFF2-40B4-BE49-F238E27FC236}">
                <a16:creationId xmlns:a16="http://schemas.microsoft.com/office/drawing/2014/main" id="{35CBBA54-8073-D94E-8B3F-6DAC124E4497}"/>
              </a:ext>
            </a:extLst>
          </p:cNvPr>
          <p:cNvSpPr txBox="1"/>
          <p:nvPr/>
        </p:nvSpPr>
        <p:spPr>
          <a:xfrm>
            <a:off x="5159460" y="1941734"/>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0" name="TextBox 9">
            <a:extLst>
              <a:ext uri="{FF2B5EF4-FFF2-40B4-BE49-F238E27FC236}">
                <a16:creationId xmlns:a16="http://schemas.microsoft.com/office/drawing/2014/main" id="{CE4B4ED6-CC70-A645-A1B2-4D2847AB6C59}"/>
              </a:ext>
            </a:extLst>
          </p:cNvPr>
          <p:cNvSpPr txBox="1"/>
          <p:nvPr/>
        </p:nvSpPr>
        <p:spPr>
          <a:xfrm>
            <a:off x="8416345" y="2464955"/>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1" name="TextBox 10">
            <a:extLst>
              <a:ext uri="{FF2B5EF4-FFF2-40B4-BE49-F238E27FC236}">
                <a16:creationId xmlns:a16="http://schemas.microsoft.com/office/drawing/2014/main" id="{33EC214A-0E5D-3744-B12B-61C1D07C7083}"/>
              </a:ext>
            </a:extLst>
          </p:cNvPr>
          <p:cNvSpPr txBox="1"/>
          <p:nvPr/>
        </p:nvSpPr>
        <p:spPr>
          <a:xfrm>
            <a:off x="6642668" y="3009304"/>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3" name="TextBox 12">
            <a:extLst>
              <a:ext uri="{FF2B5EF4-FFF2-40B4-BE49-F238E27FC236}">
                <a16:creationId xmlns:a16="http://schemas.microsoft.com/office/drawing/2014/main" id="{6680A351-5E2F-E546-BB78-DE37E4B553F4}"/>
              </a:ext>
            </a:extLst>
          </p:cNvPr>
          <p:cNvSpPr txBox="1"/>
          <p:nvPr/>
        </p:nvSpPr>
        <p:spPr>
          <a:xfrm>
            <a:off x="8548910" y="4100314"/>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4" name="TextBox 13">
            <a:extLst>
              <a:ext uri="{FF2B5EF4-FFF2-40B4-BE49-F238E27FC236}">
                <a16:creationId xmlns:a16="http://schemas.microsoft.com/office/drawing/2014/main" id="{B2452771-E5CD-C347-AC12-15703D2F8938}"/>
              </a:ext>
            </a:extLst>
          </p:cNvPr>
          <p:cNvSpPr txBox="1"/>
          <p:nvPr/>
        </p:nvSpPr>
        <p:spPr>
          <a:xfrm>
            <a:off x="5953267" y="5184889"/>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fade">
                                      <p:cBhvr>
                                        <p:cTn id="39" dur="500"/>
                                        <p:tgtEl>
                                          <p:spTgt spid="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fade">
                                      <p:cBhvr>
                                        <p:cTn id="64" dur="500"/>
                                        <p:tgtEl>
                                          <p:spTgt spid="1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tgtEl>
                                        <p:attrNameLst>
                                          <p:attrName>style.visibility</p:attrName>
                                        </p:attrNameLst>
                                      </p:cBhvr>
                                      <p:to>
                                        <p:strVal val="visible"/>
                                      </p:to>
                                    </p:set>
                                    <p:animEffect transition="in" filter="fade">
                                      <p:cBhvr>
                                        <p:cTn id="69" dur="500"/>
                                        <p:tgtEl>
                                          <p:spTgt spid="8"/>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14"/>
                                        </p:tgtEl>
                                        <p:attrNameLst>
                                          <p:attrName>style.visibility</p:attrName>
                                        </p:attrNameLst>
                                      </p:cBhvr>
                                      <p:to>
                                        <p:strVal val="visible"/>
                                      </p:to>
                                    </p:set>
                                    <p:animEffect transition="in" filter="fade">
                                      <p:cBhvr>
                                        <p:cTn id="7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10" grpId="0"/>
      <p:bldP spid="11" grpId="0"/>
      <p:bldP spid="13"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55AC326-EF61-2168-97A4-6B6056C84ECA}"/>
              </a:ext>
            </a:extLst>
          </p:cNvPr>
          <p:cNvPicPr>
            <a:picLocks noChangeAspect="1"/>
          </p:cNvPicPr>
          <p:nvPr/>
        </p:nvPicPr>
        <p:blipFill>
          <a:blip r:embed="rId2"/>
          <a:stretch>
            <a:fillRect/>
          </a:stretch>
        </p:blipFill>
        <p:spPr>
          <a:xfrm>
            <a:off x="1331843" y="42078"/>
            <a:ext cx="9047922" cy="6773844"/>
          </a:xfrm>
          <a:prstGeom prst="rect">
            <a:avLst/>
          </a:prstGeom>
        </p:spPr>
      </p:pic>
    </p:spTree>
    <p:extLst>
      <p:ext uri="{BB962C8B-B14F-4D97-AF65-F5344CB8AC3E}">
        <p14:creationId xmlns:p14="http://schemas.microsoft.com/office/powerpoint/2010/main" val="3869312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BF8AA-7A32-014B-7C0C-511A9CDA0EE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19731E7-77D3-3D6B-E924-479B53E5F108}"/>
              </a:ext>
            </a:extLst>
          </p:cNvPr>
          <p:cNvPicPr>
            <a:picLocks noChangeAspect="1"/>
          </p:cNvPicPr>
          <p:nvPr/>
        </p:nvPicPr>
        <p:blipFill>
          <a:blip r:embed="rId2"/>
          <a:stretch>
            <a:fillRect/>
          </a:stretch>
        </p:blipFill>
        <p:spPr>
          <a:xfrm>
            <a:off x="420573" y="954157"/>
            <a:ext cx="11612202" cy="5327373"/>
          </a:xfrm>
          <a:prstGeom prst="rect">
            <a:avLst/>
          </a:prstGeom>
        </p:spPr>
      </p:pic>
    </p:spTree>
    <p:extLst>
      <p:ext uri="{BB962C8B-B14F-4D97-AF65-F5344CB8AC3E}">
        <p14:creationId xmlns:p14="http://schemas.microsoft.com/office/powerpoint/2010/main" val="28823586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6580" y="117693"/>
            <a:ext cx="11276659" cy="7109639"/>
          </a:xfrm>
          <a:prstGeom prst="rect">
            <a:avLst/>
          </a:prstGeom>
          <a:noFill/>
        </p:spPr>
        <p:txBody>
          <a:bodyPr wrap="square" rtlCol="0">
            <a:spAutoFit/>
          </a:bodyPr>
          <a:lstStyle/>
          <a:p>
            <a:pPr lvl="0"/>
            <a:r>
              <a:rPr lang="en-GB" sz="2400" b="1" dirty="0">
                <a:solidFill>
                  <a:schemeClr val="dk1"/>
                </a:solidFill>
                <a:latin typeface="Century Gothic"/>
                <a:ea typeface="Century Gothic"/>
                <a:cs typeface="Century Gothic"/>
                <a:sym typeface="Century Gothic"/>
              </a:rPr>
              <a:t>Answer the questions below.</a:t>
            </a:r>
            <a:endParaRPr lang="en-GB" sz="2400" b="1"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sym typeface="Wingdings" panose="05000000000000000000" pitchFamily="2" charset="2"/>
              </a:rPr>
              <a:t>Ammonia (NH</a:t>
            </a:r>
            <a:r>
              <a:rPr lang="en-GB" sz="2400" baseline="-25000" dirty="0">
                <a:latin typeface="Century Gothic" panose="020B0502020202020204" pitchFamily="34" charset="0"/>
                <a:sym typeface="Wingdings" panose="05000000000000000000" pitchFamily="2" charset="2"/>
              </a:rPr>
              <a:t>3</a:t>
            </a:r>
            <a:r>
              <a:rPr lang="en-GB" sz="2400" dirty="0">
                <a:latin typeface="Century Gothic" panose="020B0502020202020204" pitchFamily="34" charset="0"/>
                <a:sym typeface="Wingdings" panose="05000000000000000000" pitchFamily="2" charset="2"/>
              </a:rPr>
              <a:t>) contains:</a:t>
            </a:r>
          </a:p>
          <a:p>
            <a:pPr marL="914400" lvl="1" indent="-457200">
              <a:buFont typeface="Wingdings" pitchFamily="2" charset="2"/>
              <a:buChar char="q"/>
            </a:pPr>
            <a:r>
              <a:rPr lang="en-GB" sz="2400" dirty="0">
                <a:latin typeface="Century Gothic" panose="020B0502020202020204" pitchFamily="34" charset="0"/>
              </a:rPr>
              <a:t>A. 3 nitrogen atoms and 1 hydrogen atom</a:t>
            </a:r>
          </a:p>
          <a:p>
            <a:pPr marL="914400" lvl="1" indent="-457200">
              <a:buFont typeface="Wingdings" pitchFamily="2" charset="2"/>
              <a:buChar char="q"/>
            </a:pPr>
            <a:r>
              <a:rPr lang="en-GB" sz="2400" dirty="0">
                <a:latin typeface="Century Gothic" panose="020B0502020202020204" pitchFamily="34" charset="0"/>
              </a:rPr>
              <a:t>B.  3 nitrogen atoms and 3 hydrogen atoms</a:t>
            </a:r>
          </a:p>
          <a:p>
            <a:pPr marL="914400" lvl="1" indent="-457200">
              <a:buFont typeface="Wingdings" pitchFamily="2" charset="2"/>
              <a:buChar char="q"/>
            </a:pPr>
            <a:r>
              <a:rPr lang="en-GB" sz="2400" dirty="0">
                <a:latin typeface="Century Gothic" panose="020B0502020202020204" pitchFamily="34" charset="0"/>
              </a:rPr>
              <a:t>C. 3 hydrogen atoms and 1 nitrogen atom</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How many hydrogen atoms are in the formula (NH</a:t>
            </a:r>
            <a:r>
              <a:rPr lang="en-GB" sz="2400" baseline="-25000" dirty="0">
                <a:latin typeface="Century Gothic" panose="020B0502020202020204" pitchFamily="34" charset="0"/>
              </a:rPr>
              <a:t>4</a:t>
            </a:r>
            <a:r>
              <a:rPr lang="en-GB" sz="2400" dirty="0">
                <a:latin typeface="Century Gothic" panose="020B0502020202020204" pitchFamily="34" charset="0"/>
              </a:rPr>
              <a:t>)</a:t>
            </a:r>
            <a:r>
              <a:rPr lang="en-GB" sz="2400" baseline="-25000" dirty="0">
                <a:latin typeface="Century Gothic" panose="020B0502020202020204" pitchFamily="34" charset="0"/>
              </a:rPr>
              <a:t>2</a:t>
            </a:r>
            <a:r>
              <a:rPr lang="en-GB" sz="2400" dirty="0">
                <a:latin typeface="Century Gothic" panose="020B0502020202020204" pitchFamily="34" charset="0"/>
              </a:rPr>
              <a:t>SO</a:t>
            </a:r>
            <a:r>
              <a:rPr lang="en-GB" sz="2400" baseline="-25000" dirty="0">
                <a:latin typeface="Century Gothic" panose="020B0502020202020204" pitchFamily="34" charset="0"/>
              </a:rPr>
              <a:t>4 </a:t>
            </a:r>
            <a:r>
              <a:rPr lang="en-GB" sz="2400" dirty="0">
                <a:latin typeface="Century Gothic" panose="020B0502020202020204" pitchFamily="34" charset="0"/>
              </a:rPr>
              <a:t>?</a:t>
            </a:r>
          </a:p>
          <a:p>
            <a:pPr marL="914400" lvl="1" indent="-457200">
              <a:buFont typeface="Wingdings" pitchFamily="2" charset="2"/>
              <a:buChar char="q"/>
            </a:pPr>
            <a:r>
              <a:rPr lang="en-GB" sz="2400" dirty="0">
                <a:latin typeface="Century Gothic" panose="020B0502020202020204" pitchFamily="34" charset="0"/>
              </a:rPr>
              <a:t>A. 4</a:t>
            </a:r>
          </a:p>
          <a:p>
            <a:pPr marL="914400" lvl="1" indent="-457200">
              <a:buFont typeface="Wingdings" pitchFamily="2" charset="2"/>
              <a:buChar char="q"/>
            </a:pPr>
            <a:r>
              <a:rPr lang="en-GB" sz="2400" dirty="0">
                <a:latin typeface="Century Gothic" panose="020B0502020202020204" pitchFamily="34" charset="0"/>
              </a:rPr>
              <a:t>B.  8</a:t>
            </a:r>
          </a:p>
          <a:p>
            <a:pPr marL="914400" lvl="1" indent="-457200">
              <a:buFont typeface="Wingdings" pitchFamily="2" charset="2"/>
              <a:buChar char="q"/>
            </a:pPr>
            <a:r>
              <a:rPr lang="en-GB" sz="2400" dirty="0">
                <a:latin typeface="Century Gothic" panose="020B0502020202020204" pitchFamily="34" charset="0"/>
              </a:rPr>
              <a:t>C. 6</a:t>
            </a:r>
          </a:p>
          <a:p>
            <a:endParaRPr lang="en-GB" sz="2400" dirty="0">
              <a:latin typeface="Century Gothic" panose="020B0502020202020204" pitchFamily="34" charset="0"/>
            </a:endParaRPr>
          </a:p>
          <a:p>
            <a:pPr marL="457200" indent="-457200">
              <a:buFont typeface="+mj-lt"/>
              <a:buAutoNum type="arabicPeriod" startAt="3"/>
            </a:pPr>
            <a:r>
              <a:rPr lang="en-GB" sz="2400" dirty="0">
                <a:latin typeface="Century Gothic" panose="020B0502020202020204" pitchFamily="34" charset="0"/>
              </a:rPr>
              <a:t>Copper carbonate reacted with hydrochloric acid. Which statement is correct?</a:t>
            </a:r>
          </a:p>
          <a:p>
            <a:pPr marL="914400" lvl="1" indent="-457200">
              <a:buFont typeface="Wingdings" pitchFamily="2" charset="2"/>
              <a:buChar char="q"/>
            </a:pPr>
            <a:r>
              <a:rPr lang="en-GB" sz="2400" dirty="0">
                <a:latin typeface="Century Gothic" panose="020B0502020202020204" pitchFamily="34" charset="0"/>
              </a:rPr>
              <a:t>A. Carbon dioxide is produced, and if it is bubbled through limewater it would turn cloudy/milky</a:t>
            </a:r>
            <a:endParaRPr lang="en-GB" sz="2400" baseline="-25000" dirty="0">
              <a:latin typeface="Century Gothic" panose="020B0502020202020204" pitchFamily="34" charset="0"/>
              <a:sym typeface="Wingdings" panose="05000000000000000000" pitchFamily="2" charset="2"/>
            </a:endParaRPr>
          </a:p>
          <a:p>
            <a:pPr marL="914400" lvl="1" indent="-457200">
              <a:buFont typeface="Wingdings" pitchFamily="2" charset="2"/>
              <a:buChar char="q"/>
            </a:pPr>
            <a:r>
              <a:rPr lang="en-GB" sz="2400" dirty="0">
                <a:latin typeface="Century Gothic" panose="020B0502020202020204" pitchFamily="34" charset="0"/>
              </a:rPr>
              <a:t>B.  Carbon dioxide is produced, and if it was bubbled through limewater it would remain clear</a:t>
            </a:r>
            <a:endParaRPr lang="en-GB" sz="2400" baseline="-25000" dirty="0">
              <a:latin typeface="Century Gothic" panose="020B0502020202020204" pitchFamily="34" charset="0"/>
              <a:sym typeface="Wingdings" panose="05000000000000000000" pitchFamily="2" charset="2"/>
            </a:endParaRPr>
          </a:p>
          <a:p>
            <a:pPr marL="914400" lvl="1" indent="-457200">
              <a:buFont typeface="Wingdings" pitchFamily="2" charset="2"/>
              <a:buChar char="q"/>
            </a:pPr>
            <a:r>
              <a:rPr lang="en-GB" sz="2400" dirty="0">
                <a:latin typeface="Century Gothic" panose="020B0502020202020204" pitchFamily="34" charset="0"/>
              </a:rPr>
              <a:t>C. Carbon dioxide is not produced.</a:t>
            </a:r>
          </a:p>
          <a:p>
            <a:endParaRPr lang="en-GB" sz="2400" dirty="0">
              <a:latin typeface="Century Gothic" panose="020B0502020202020204" pitchFamily="34" charset="0"/>
            </a:endParaRPr>
          </a:p>
        </p:txBody>
      </p:sp>
      <p:sp>
        <p:nvSpPr>
          <p:cNvPr id="3" name="TextBox 2">
            <a:extLst>
              <a:ext uri="{FF2B5EF4-FFF2-40B4-BE49-F238E27FC236}">
                <a16:creationId xmlns:a16="http://schemas.microsoft.com/office/drawing/2014/main" id="{3B735AE5-FC72-5641-9AAE-A0E1C9BB9850}"/>
              </a:ext>
            </a:extLst>
          </p:cNvPr>
          <p:cNvSpPr txBox="1"/>
          <p:nvPr/>
        </p:nvSpPr>
        <p:spPr>
          <a:xfrm>
            <a:off x="669733" y="1353965"/>
            <a:ext cx="530915" cy="646331"/>
          </a:xfrm>
          <a:prstGeom prst="rect">
            <a:avLst/>
          </a:prstGeom>
          <a:noFill/>
        </p:spPr>
        <p:txBody>
          <a:bodyPr wrap="none" rtlCol="0">
            <a:spAutoFit/>
          </a:bodyPr>
          <a:lstStyle/>
          <a:p>
            <a:r>
              <a:rPr lang="en-US" sz="3600" b="1" dirty="0">
                <a:solidFill>
                  <a:schemeClr val="accent1"/>
                </a:solidFill>
              </a:rPr>
              <a:t>✓</a:t>
            </a:r>
          </a:p>
        </p:txBody>
      </p:sp>
      <p:sp>
        <p:nvSpPr>
          <p:cNvPr id="18" name="TextBox 17">
            <a:extLst>
              <a:ext uri="{FF2B5EF4-FFF2-40B4-BE49-F238E27FC236}">
                <a16:creationId xmlns:a16="http://schemas.microsoft.com/office/drawing/2014/main" id="{0D38730B-8338-DC47-945A-250044543DA5}"/>
              </a:ext>
            </a:extLst>
          </p:cNvPr>
          <p:cNvSpPr txBox="1"/>
          <p:nvPr/>
        </p:nvSpPr>
        <p:spPr>
          <a:xfrm>
            <a:off x="674652" y="2827156"/>
            <a:ext cx="530915" cy="646331"/>
          </a:xfrm>
          <a:prstGeom prst="rect">
            <a:avLst/>
          </a:prstGeom>
          <a:noFill/>
        </p:spPr>
        <p:txBody>
          <a:bodyPr wrap="none" rtlCol="0">
            <a:spAutoFit/>
          </a:bodyPr>
          <a:lstStyle/>
          <a:p>
            <a:r>
              <a:rPr lang="en-US" sz="3600" b="1" dirty="0">
                <a:solidFill>
                  <a:schemeClr val="accent1"/>
                </a:solidFill>
              </a:rPr>
              <a:t>✓</a:t>
            </a:r>
          </a:p>
        </p:txBody>
      </p:sp>
      <p:sp>
        <p:nvSpPr>
          <p:cNvPr id="19" name="TextBox 18">
            <a:extLst>
              <a:ext uri="{FF2B5EF4-FFF2-40B4-BE49-F238E27FC236}">
                <a16:creationId xmlns:a16="http://schemas.microsoft.com/office/drawing/2014/main" id="{513E1999-CF7B-EC45-A193-07FABB7049A5}"/>
              </a:ext>
            </a:extLst>
          </p:cNvPr>
          <p:cNvSpPr txBox="1"/>
          <p:nvPr/>
        </p:nvSpPr>
        <p:spPr>
          <a:xfrm>
            <a:off x="669733" y="4665004"/>
            <a:ext cx="530915" cy="646331"/>
          </a:xfrm>
          <a:prstGeom prst="rect">
            <a:avLst/>
          </a:prstGeom>
          <a:noFill/>
        </p:spPr>
        <p:txBody>
          <a:bodyPr wrap="none" rtlCol="0">
            <a:spAutoFit/>
          </a:body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nodePh="1">
                                  <p:stCondLst>
                                    <p:cond delay="0"/>
                                  </p:stCondLst>
                                  <p:endCondLst>
                                    <p:cond evt="begin" delay="0">
                                      <p:tn val="15"/>
                                    </p:cond>
                                  </p:end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D33507-344C-16F3-5498-313688B82D10}"/>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C0C111FB-7DB9-C19A-7715-D1B84DC4E84F}"/>
              </a:ext>
            </a:extLst>
          </p:cNvPr>
          <p:cNvPicPr>
            <a:picLocks noChangeAspect="1"/>
          </p:cNvPicPr>
          <p:nvPr/>
        </p:nvPicPr>
        <p:blipFill>
          <a:blip r:embed="rId3"/>
          <a:srcRect t="6897" b="55236"/>
          <a:stretch>
            <a:fillRect/>
          </a:stretch>
        </p:blipFill>
        <p:spPr>
          <a:xfrm>
            <a:off x="-101546" y="22733"/>
            <a:ext cx="12293546" cy="6812533"/>
          </a:xfrm>
          <a:prstGeom prst="rect">
            <a:avLst/>
          </a:prstGeom>
        </p:spPr>
      </p:pic>
      <p:sp>
        <p:nvSpPr>
          <p:cNvPr id="5" name="Title 1">
            <a:extLst>
              <a:ext uri="{FF2B5EF4-FFF2-40B4-BE49-F238E27FC236}">
                <a16:creationId xmlns:a16="http://schemas.microsoft.com/office/drawing/2014/main" id="{44C8DBE8-B378-0886-C124-68FD626A5D59}"/>
              </a:ext>
            </a:extLst>
          </p:cNvPr>
          <p:cNvSpPr txBox="1">
            <a:spLocks/>
          </p:cNvSpPr>
          <p:nvPr/>
        </p:nvSpPr>
        <p:spPr>
          <a:xfrm>
            <a:off x="4717869" y="752118"/>
            <a:ext cx="10515600" cy="81171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Century Gothic" panose="020B0502020202020204" pitchFamily="34" charset="0"/>
              </a:rPr>
              <a:t>Prior Knowledge Review</a:t>
            </a:r>
          </a:p>
        </p:txBody>
      </p:sp>
      <p:sp>
        <p:nvSpPr>
          <p:cNvPr id="7" name="TextBox 6">
            <a:extLst>
              <a:ext uri="{FF2B5EF4-FFF2-40B4-BE49-F238E27FC236}">
                <a16:creationId xmlns:a16="http://schemas.microsoft.com/office/drawing/2014/main" id="{4AC29D33-E434-177D-C1B4-D0F6B1985C4B}"/>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67FC788C-C25B-D348-0C7D-E700296C0F61}"/>
              </a:ext>
            </a:extLst>
          </p:cNvPr>
          <p:cNvSpPr>
            <a:spLocks noGrp="1"/>
          </p:cNvSpPr>
          <p:nvPr>
            <p:ph idx="1"/>
          </p:nvPr>
        </p:nvSpPr>
        <p:spPr>
          <a:xfrm>
            <a:off x="2088969" y="2243367"/>
            <a:ext cx="5257800" cy="3477895"/>
          </a:xfrm>
          <a:solidFill>
            <a:schemeClr val="bg1"/>
          </a:solidFill>
        </p:spPr>
        <p:txBody>
          <a:bodyPr vert="horz" lIns="91440" tIns="45720" rIns="91440" bIns="45720" rtlCol="0" anchor="t">
            <a:normAutofit fontScale="92500" lnSpcReduction="10000"/>
          </a:bodyPr>
          <a:lstStyle/>
          <a:p>
            <a:pPr marL="0" indent="0">
              <a:buNone/>
            </a:pPr>
            <a:r>
              <a:rPr lang="en-GB" sz="2600" dirty="0"/>
              <a:t>Task: </a:t>
            </a:r>
            <a:endParaRPr lang="en-US" sz="2600" dirty="0"/>
          </a:p>
          <a:p>
            <a:pPr marL="0" indent="0">
              <a:buNone/>
            </a:pPr>
            <a:r>
              <a:rPr lang="en-GB" sz="2600" dirty="0"/>
              <a:t>Complete the Read Now by:</a:t>
            </a:r>
            <a:endParaRPr lang="en-US" sz="2600" dirty="0"/>
          </a:p>
          <a:p>
            <a:pPr marL="514350" indent="-514350">
              <a:buAutoNum type="arabicPeriod"/>
            </a:pPr>
            <a:r>
              <a:rPr lang="en-GB" sz="2600" dirty="0"/>
              <a:t>Stick in the sheet.</a:t>
            </a:r>
            <a:endParaRPr lang="en-US" sz="2600" dirty="0"/>
          </a:p>
          <a:p>
            <a:pPr marL="514350" indent="-514350">
              <a:buAutoNum type="arabicPeriod"/>
            </a:pPr>
            <a:r>
              <a:rPr lang="en-GB" sz="2600" dirty="0"/>
              <a:t>Using a highlighter as you read to identify key terms. </a:t>
            </a:r>
            <a:endParaRPr lang="en-US" sz="2600" dirty="0"/>
          </a:p>
          <a:p>
            <a:pPr marL="514350" indent="-514350">
              <a:buAutoNum type="arabicPeriod"/>
            </a:pPr>
            <a:r>
              <a:rPr lang="en-GB" sz="2600" dirty="0"/>
              <a:t>Answer the first four recall questions under the sheet in your book. </a:t>
            </a:r>
            <a:endParaRPr lang="en-US" sz="2600" dirty="0"/>
          </a:p>
          <a:p>
            <a:pPr marL="514350" indent="-514350">
              <a:buAutoNum type="arabicPeriod"/>
            </a:pPr>
            <a:r>
              <a:rPr lang="en-GB" sz="2600" dirty="0"/>
              <a:t>Answer the stretch question</a:t>
            </a:r>
            <a:endParaRPr lang="en-US" sz="2600" dirty="0"/>
          </a:p>
          <a:p>
            <a:pPr marL="0" indent="0">
              <a:buNone/>
            </a:pPr>
            <a:endParaRPr lang="en-GB" dirty="0"/>
          </a:p>
        </p:txBody>
      </p:sp>
      <p:sp>
        <p:nvSpPr>
          <p:cNvPr id="4" name="TextBox 3">
            <a:extLst>
              <a:ext uri="{FF2B5EF4-FFF2-40B4-BE49-F238E27FC236}">
                <a16:creationId xmlns:a16="http://schemas.microsoft.com/office/drawing/2014/main" id="{E6CF4E38-42E7-8264-13CF-049CA8EF7CBF}"/>
              </a:ext>
            </a:extLst>
          </p:cNvPr>
          <p:cNvSpPr txBox="1"/>
          <p:nvPr/>
        </p:nvSpPr>
        <p:spPr>
          <a:xfrm>
            <a:off x="5256055" y="173939"/>
            <a:ext cx="6973097" cy="646331"/>
          </a:xfrm>
          <a:prstGeom prst="rect">
            <a:avLst/>
          </a:prstGeom>
          <a:noFill/>
        </p:spPr>
        <p:txBody>
          <a:bodyPr wrap="square" rtlCol="0">
            <a:spAutoFit/>
          </a:bodyPr>
          <a:lstStyle/>
          <a:p>
            <a:fld id="{B8EB2919-D22D-4ED1-936D-0A64CEB8E297}" type="datetime2">
              <a:rPr lang="en-GB" sz="3600" u="sng" smtClean="0">
                <a:uFill>
                  <a:solidFill>
                    <a:srgbClr val="FF0000"/>
                  </a:solidFill>
                </a:uFill>
              </a:rPr>
              <a:t>Sunday 11 January 2026</a:t>
            </a:fld>
            <a:endParaRPr lang="en-GB" sz="1600" u="sng">
              <a:uFill>
                <a:solidFill>
                  <a:srgbClr val="FF0000"/>
                </a:solidFill>
              </a:uFill>
            </a:endParaRPr>
          </a:p>
        </p:txBody>
      </p:sp>
      <p:sp>
        <p:nvSpPr>
          <p:cNvPr id="17" name="TextBox 16">
            <a:extLst>
              <a:ext uri="{FF2B5EF4-FFF2-40B4-BE49-F238E27FC236}">
                <a16:creationId xmlns:a16="http://schemas.microsoft.com/office/drawing/2014/main" id="{F2F03F23-06F0-3E7F-3CB1-690F3A07D44E}"/>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1026" name="Picture 2" descr="Now - Free communications icons">
            <a:extLst>
              <a:ext uri="{FF2B5EF4-FFF2-40B4-BE49-F238E27FC236}">
                <a16:creationId xmlns:a16="http://schemas.microsoft.com/office/drawing/2014/main" id="{3B73EAF0-01E3-4C22-D655-30194691D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534" y="272225"/>
            <a:ext cx="121920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lent Solo">
            <a:extLst>
              <a:ext uri="{FF2B5EF4-FFF2-40B4-BE49-F238E27FC236}">
                <a16:creationId xmlns:a16="http://schemas.microsoft.com/office/drawing/2014/main" id="{84298EA0-4BE2-E0D8-CE30-E1EE24433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0734" y="45468"/>
            <a:ext cx="1609298" cy="1609298"/>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a:extLst>
              <a:ext uri="{FF2B5EF4-FFF2-40B4-BE49-F238E27FC236}">
                <a16:creationId xmlns:a16="http://schemas.microsoft.com/office/drawing/2014/main" id="{512800DC-0DCC-F11F-A61A-0FDCD54EC4B6}"/>
              </a:ext>
            </a:extLst>
          </p:cNvPr>
          <p:cNvGrpSpPr/>
          <p:nvPr/>
        </p:nvGrpSpPr>
        <p:grpSpPr>
          <a:xfrm>
            <a:off x="10704752" y="2293216"/>
            <a:ext cx="923329" cy="2983159"/>
            <a:chOff x="8437803" y="2595561"/>
            <a:chExt cx="630572" cy="2444998"/>
          </a:xfrm>
        </p:grpSpPr>
        <p:pic>
          <p:nvPicPr>
            <p:cNvPr id="1030" name="Picture 6" descr="A picture containing text&#10;&#10;Description automatically generated">
              <a:extLst>
                <a:ext uri="{FF2B5EF4-FFF2-40B4-BE49-F238E27FC236}">
                  <a16:creationId xmlns:a16="http://schemas.microsoft.com/office/drawing/2014/main" id="{7EA14390-2EC5-D5A1-4F7A-D589A17F98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54013" y="2595561"/>
              <a:ext cx="609600" cy="60007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A picture containing text, sign&#10;&#10;Description automatically generated">
              <a:extLst>
                <a:ext uri="{FF2B5EF4-FFF2-40B4-BE49-F238E27FC236}">
                  <a16:creationId xmlns:a16="http://schemas.microsoft.com/office/drawing/2014/main" id="{8F4EBD2F-E331-2CD8-C3E7-3B5D02E99B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49250" y="3830882"/>
              <a:ext cx="619125" cy="6191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 picture containing text&#10;&#10;Description automatically generated">
              <a:extLst>
                <a:ext uri="{FF2B5EF4-FFF2-40B4-BE49-F238E27FC236}">
                  <a16:creationId xmlns:a16="http://schemas.microsoft.com/office/drawing/2014/main" id="{CC555BEF-C748-C623-B970-E9FF2ED56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7803" y="4450008"/>
              <a:ext cx="609600" cy="590551"/>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a:extLst>
                <a:ext uri="{FF2B5EF4-FFF2-40B4-BE49-F238E27FC236}">
                  <a16:creationId xmlns:a16="http://schemas.microsoft.com/office/drawing/2014/main" id="{049E0B9D-7DD5-B107-D639-EF0E8F30AE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454013" y="3233634"/>
              <a:ext cx="609600" cy="59055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69640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EA2D9-F291-0B3E-D309-126AC64BAD11}"/>
            </a:ext>
          </a:extLst>
        </p:cNvPr>
        <p:cNvGrpSpPr/>
        <p:nvPr/>
      </p:nvGrpSpPr>
      <p:grpSpPr>
        <a:xfrm>
          <a:off x="0" y="0"/>
          <a:ext cx="0" cy="0"/>
          <a:chOff x="0" y="0"/>
          <a:chExt cx="0" cy="0"/>
        </a:xfrm>
      </p:grpSpPr>
      <p:pic>
        <p:nvPicPr>
          <p:cNvPr id="16" name="Picture 15">
            <a:extLst>
              <a:ext uri="{FF2B5EF4-FFF2-40B4-BE49-F238E27FC236}">
                <a16:creationId xmlns:a16="http://schemas.microsoft.com/office/drawing/2014/main" id="{62FFE479-BF4E-FF6D-BBF6-E7F1C3A1EA5E}"/>
              </a:ext>
            </a:extLst>
          </p:cNvPr>
          <p:cNvPicPr>
            <a:picLocks noChangeAspect="1"/>
          </p:cNvPicPr>
          <p:nvPr/>
        </p:nvPicPr>
        <p:blipFill>
          <a:blip r:embed="rId3"/>
          <a:srcRect t="6897" b="55236"/>
          <a:stretch>
            <a:fillRect/>
          </a:stretch>
        </p:blipFill>
        <p:spPr>
          <a:xfrm>
            <a:off x="-217521" y="-64269"/>
            <a:ext cx="12409521" cy="6876801"/>
          </a:xfrm>
          <a:prstGeom prst="rect">
            <a:avLst/>
          </a:prstGeom>
        </p:spPr>
      </p:pic>
      <p:sp>
        <p:nvSpPr>
          <p:cNvPr id="7" name="TextBox 6">
            <a:extLst>
              <a:ext uri="{FF2B5EF4-FFF2-40B4-BE49-F238E27FC236}">
                <a16:creationId xmlns:a16="http://schemas.microsoft.com/office/drawing/2014/main" id="{3B8F3184-FF4A-9F1A-AB0D-3BEE03612934}"/>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3" name="Content Placeholder 2">
            <a:extLst>
              <a:ext uri="{FF2B5EF4-FFF2-40B4-BE49-F238E27FC236}">
                <a16:creationId xmlns:a16="http://schemas.microsoft.com/office/drawing/2014/main" id="{02DA1B4B-5C1C-7C45-B90E-1DB507E3F1F2}"/>
              </a:ext>
            </a:extLst>
          </p:cNvPr>
          <p:cNvSpPr>
            <a:spLocks noGrp="1"/>
          </p:cNvSpPr>
          <p:nvPr>
            <p:ph idx="1"/>
          </p:nvPr>
        </p:nvSpPr>
        <p:spPr>
          <a:xfrm>
            <a:off x="937759" y="109737"/>
            <a:ext cx="11370216" cy="6767064"/>
          </a:xfrm>
          <a:solidFill>
            <a:schemeClr val="bg1"/>
          </a:solidFill>
        </p:spPr>
        <p:txBody>
          <a:bodyPr vert="horz" lIns="91440" tIns="45720" rIns="91440" bIns="45720" rtlCol="0" anchor="t">
            <a:noAutofit/>
          </a:bodyPr>
          <a:lstStyle/>
          <a:p>
            <a:pPr marL="0" indent="0">
              <a:buNone/>
            </a:pPr>
            <a:r>
              <a:rPr lang="en-GB" b="1" dirty="0">
                <a:solidFill>
                  <a:schemeClr val="accent3"/>
                </a:solidFill>
              </a:rPr>
              <a:t>Answers:</a:t>
            </a:r>
            <a:endParaRPr lang="en-GB" b="1" dirty="0">
              <a:solidFill>
                <a:srgbClr val="00B050"/>
              </a:solidFill>
            </a:endParaRPr>
          </a:p>
          <a:p>
            <a:pPr>
              <a:buFont typeface="+mj-lt"/>
              <a:buAutoNum type="arabicPeriod"/>
            </a:pPr>
            <a:r>
              <a:rPr lang="en-US" b="1" dirty="0">
                <a:solidFill>
                  <a:schemeClr val="accent3"/>
                </a:solidFill>
                <a:latin typeface="Century Gothic" panose="020B0502020202020204" pitchFamily="34" charset="0"/>
              </a:rPr>
              <a:t>B</a:t>
            </a:r>
          </a:p>
          <a:p>
            <a:pPr>
              <a:buFont typeface="+mj-lt"/>
              <a:buAutoNum type="arabicPeriod"/>
            </a:pPr>
            <a:endParaRPr lang="en-US" b="1" dirty="0">
              <a:solidFill>
                <a:schemeClr val="accent3"/>
              </a:solidFill>
              <a:latin typeface="Century Gothic" panose="020B0502020202020204" pitchFamily="34" charset="0"/>
            </a:endParaRPr>
          </a:p>
          <a:p>
            <a:pPr>
              <a:buFont typeface="+mj-lt"/>
              <a:buAutoNum type="arabicPeriod"/>
            </a:pPr>
            <a:r>
              <a:rPr lang="en-US" b="1" dirty="0">
                <a:solidFill>
                  <a:schemeClr val="accent3"/>
                </a:solidFill>
                <a:latin typeface="Century Gothic" panose="020B0502020202020204" pitchFamily="34" charset="0"/>
              </a:rPr>
              <a:t>Symbols</a:t>
            </a:r>
          </a:p>
          <a:p>
            <a:pPr>
              <a:buFont typeface="+mj-lt"/>
              <a:buAutoNum type="arabicPeriod"/>
            </a:pPr>
            <a:endParaRPr lang="en-US" b="1" dirty="0">
              <a:solidFill>
                <a:schemeClr val="accent3"/>
              </a:solidFill>
              <a:latin typeface="Century Gothic" panose="020B0502020202020204" pitchFamily="34" charset="0"/>
            </a:endParaRPr>
          </a:p>
          <a:p>
            <a:pPr>
              <a:buFont typeface="+mj-lt"/>
              <a:buAutoNum type="arabicPeriod"/>
            </a:pPr>
            <a:r>
              <a:rPr lang="en-US" b="1" dirty="0">
                <a:solidFill>
                  <a:schemeClr val="accent3"/>
                </a:solidFill>
                <a:latin typeface="Century Gothic" panose="020B0502020202020204" pitchFamily="34" charset="0"/>
              </a:rPr>
              <a:t>hydrogen (2 atoms),	oxygen (1 atom)</a:t>
            </a:r>
          </a:p>
          <a:p>
            <a:pPr>
              <a:buFont typeface="+mj-lt"/>
              <a:buAutoNum type="arabicPeriod"/>
            </a:pPr>
            <a:endParaRPr lang="en-US" b="1" dirty="0">
              <a:solidFill>
                <a:schemeClr val="accent3"/>
              </a:solidFill>
              <a:latin typeface="Century Gothic" panose="020B0502020202020204" pitchFamily="34" charset="0"/>
            </a:endParaRPr>
          </a:p>
          <a:p>
            <a:pPr>
              <a:buFont typeface="+mj-lt"/>
              <a:buAutoNum type="arabicPeriod" startAt="4"/>
            </a:pPr>
            <a:r>
              <a:rPr lang="en-US" b="1" dirty="0">
                <a:solidFill>
                  <a:schemeClr val="accent3"/>
                </a:solidFill>
                <a:latin typeface="Century Gothic" panose="020B0502020202020204" pitchFamily="34" charset="0"/>
              </a:rPr>
              <a:t> Two</a:t>
            </a:r>
          </a:p>
          <a:p>
            <a:pPr>
              <a:buFont typeface="+mj-lt"/>
              <a:buAutoNum type="arabicPeriod" startAt="4"/>
            </a:pPr>
            <a:endParaRPr lang="en-US" b="1" dirty="0">
              <a:solidFill>
                <a:schemeClr val="accent3"/>
              </a:solidFill>
              <a:latin typeface="Century Gothic" panose="020B0502020202020204" pitchFamily="34" charset="0"/>
            </a:endParaRPr>
          </a:p>
          <a:p>
            <a:pPr>
              <a:buFont typeface="+mj-lt"/>
              <a:buAutoNum type="arabicPeriod" startAt="4"/>
            </a:pPr>
            <a:r>
              <a:rPr lang="en-US" b="1" dirty="0">
                <a:solidFill>
                  <a:schemeClr val="accent3"/>
                </a:solidFill>
                <a:latin typeface="Century Gothic" panose="020B0502020202020204" pitchFamily="34" charset="0"/>
              </a:rPr>
              <a:t>there is only one atom of that element</a:t>
            </a:r>
          </a:p>
          <a:p>
            <a:pPr>
              <a:buFont typeface="+mj-lt"/>
              <a:buAutoNum type="arabicPeriod" startAt="4"/>
            </a:pPr>
            <a:endParaRPr lang="en-US" b="1" dirty="0">
              <a:solidFill>
                <a:schemeClr val="accent3"/>
              </a:solidFill>
              <a:latin typeface="Century Gothic" panose="020B0502020202020204" pitchFamily="34" charset="0"/>
            </a:endParaRPr>
          </a:p>
          <a:p>
            <a:pPr>
              <a:buFont typeface="+mj-lt"/>
              <a:buAutoNum type="arabicPeriod" startAt="4"/>
            </a:pPr>
            <a:r>
              <a:rPr lang="en-US" b="1" dirty="0">
                <a:solidFill>
                  <a:schemeClr val="accent3"/>
                </a:solidFill>
                <a:latin typeface="Century Gothic" panose="020B0502020202020204" pitchFamily="34" charset="0"/>
              </a:rPr>
              <a:t>The formula NH₃ shows that the compound contains nitrogen and hydrogen, with 1 nitrogen atom and 3 hydrogen atoms.</a:t>
            </a:r>
          </a:p>
          <a:p>
            <a:pPr marL="0" indent="0">
              <a:buNone/>
            </a:pPr>
            <a:endParaRPr lang="en-GB" sz="2400" dirty="0">
              <a:solidFill>
                <a:srgbClr val="00B050"/>
              </a:solidFill>
            </a:endParaRPr>
          </a:p>
        </p:txBody>
      </p:sp>
      <p:sp>
        <p:nvSpPr>
          <p:cNvPr id="17" name="TextBox 16">
            <a:extLst>
              <a:ext uri="{FF2B5EF4-FFF2-40B4-BE49-F238E27FC236}">
                <a16:creationId xmlns:a16="http://schemas.microsoft.com/office/drawing/2014/main" id="{4B0361B0-11BD-2BBF-4BE5-BC9BF21F8CDC}"/>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Read Now</a:t>
            </a:r>
          </a:p>
        </p:txBody>
      </p:sp>
      <p:pic>
        <p:nvPicPr>
          <p:cNvPr id="2052" name="Picture 4" descr="GCSE Geography Weather Hazards SoW | Teaching Resources">
            <a:extLst>
              <a:ext uri="{FF2B5EF4-FFF2-40B4-BE49-F238E27FC236}">
                <a16:creationId xmlns:a16="http://schemas.microsoft.com/office/drawing/2014/main" id="{92E7762E-E785-B324-F00A-C8A7C16A73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9018" y="-1"/>
            <a:ext cx="2382982" cy="1339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833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D40CF-C87A-A96F-9F01-E09BEC4DB22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279728D-E411-C9AD-7B05-7455564B926E}"/>
              </a:ext>
            </a:extLst>
          </p:cNvPr>
          <p:cNvSpPr txBox="1"/>
          <p:nvPr/>
        </p:nvSpPr>
        <p:spPr>
          <a:xfrm>
            <a:off x="4038598" y="6443200"/>
            <a:ext cx="6788728" cy="369332"/>
          </a:xfrm>
          <a:prstGeom prst="rect">
            <a:avLst/>
          </a:prstGeom>
          <a:noFill/>
        </p:spPr>
        <p:txBody>
          <a:bodyPr wrap="square" rtlCol="0">
            <a:spAutoFit/>
          </a:bodyPr>
          <a:lstStyle/>
          <a:p>
            <a:r>
              <a:rPr lang="en-US">
                <a:solidFill>
                  <a:schemeClr val="bg1"/>
                </a:solidFill>
              </a:rPr>
              <a:t>Aim High | Work Together | Be Kind | Lead the Way</a:t>
            </a:r>
          </a:p>
        </p:txBody>
      </p:sp>
      <p:sp>
        <p:nvSpPr>
          <p:cNvPr id="17" name="TextBox 16">
            <a:extLst>
              <a:ext uri="{FF2B5EF4-FFF2-40B4-BE49-F238E27FC236}">
                <a16:creationId xmlns:a16="http://schemas.microsoft.com/office/drawing/2014/main" id="{0225AA00-C23F-2B08-3182-06C3030599B1}"/>
              </a:ext>
            </a:extLst>
          </p:cNvPr>
          <p:cNvSpPr txBox="1"/>
          <p:nvPr/>
        </p:nvSpPr>
        <p:spPr>
          <a:xfrm>
            <a:off x="-101546" y="45468"/>
            <a:ext cx="923330" cy="6767064"/>
          </a:xfrm>
          <a:prstGeom prst="rect">
            <a:avLst/>
          </a:prstGeom>
          <a:solidFill>
            <a:schemeClr val="accent4">
              <a:lumMod val="50000"/>
            </a:schemeClr>
          </a:solidFill>
        </p:spPr>
        <p:txBody>
          <a:bodyPr vert="vert270" wrap="square" rtlCol="0">
            <a:spAutoFit/>
          </a:bodyPr>
          <a:lstStyle/>
          <a:p>
            <a:pPr algn="ctr"/>
            <a:r>
              <a:rPr lang="en-GB" sz="4800">
                <a:solidFill>
                  <a:schemeClr val="bg1"/>
                </a:solidFill>
              </a:rPr>
              <a:t>Daily Review</a:t>
            </a:r>
          </a:p>
        </p:txBody>
      </p:sp>
      <p:sp>
        <p:nvSpPr>
          <p:cNvPr id="8" name="Content Placeholder 7">
            <a:extLst>
              <a:ext uri="{FF2B5EF4-FFF2-40B4-BE49-F238E27FC236}">
                <a16:creationId xmlns:a16="http://schemas.microsoft.com/office/drawing/2014/main" id="{9BFC6B52-1A88-500B-8260-6EA27557B1DB}"/>
              </a:ext>
            </a:extLst>
          </p:cNvPr>
          <p:cNvSpPr>
            <a:spLocks noGrp="1"/>
          </p:cNvSpPr>
          <p:nvPr>
            <p:ph idx="1"/>
          </p:nvPr>
        </p:nvSpPr>
        <p:spPr>
          <a:xfrm>
            <a:off x="1371600" y="1515291"/>
            <a:ext cx="9982200" cy="4661672"/>
          </a:xfrm>
        </p:spPr>
        <p:txBody>
          <a:bodyPr/>
          <a:lstStyle/>
          <a:p>
            <a:pPr marL="0" indent="0">
              <a:buNone/>
            </a:pPr>
            <a:r>
              <a:rPr lang="en-GB"/>
              <a:t>Follow your teachers instructions:</a:t>
            </a:r>
          </a:p>
          <a:p>
            <a:pPr marL="0" indent="0">
              <a:buNone/>
            </a:pPr>
            <a:r>
              <a:rPr lang="en-GB"/>
              <a:t>“When I say go show me a MWB and a MWB Pen”</a:t>
            </a:r>
          </a:p>
          <a:p>
            <a:pPr marL="0" indent="0">
              <a:buNone/>
            </a:pPr>
            <a:r>
              <a:rPr lang="en-GB"/>
              <a:t>You will have 10 seconds for each question. </a:t>
            </a:r>
          </a:p>
          <a:p>
            <a:pPr marL="0" indent="0">
              <a:buNone/>
            </a:pPr>
            <a:r>
              <a:rPr lang="en-GB"/>
              <a:t>Hold your MWB in the </a:t>
            </a:r>
            <a:r>
              <a:rPr lang="en-GB" b="1"/>
              <a:t>Ready</a:t>
            </a:r>
            <a:r>
              <a:rPr lang="en-GB"/>
              <a:t> position</a:t>
            </a:r>
          </a:p>
          <a:p>
            <a:pPr marL="0" indent="0">
              <a:buNone/>
            </a:pPr>
            <a:r>
              <a:rPr lang="en-GB"/>
              <a:t>“Show me”</a:t>
            </a:r>
          </a:p>
          <a:p>
            <a:pPr marL="0" indent="0">
              <a:buNone/>
            </a:pPr>
            <a:r>
              <a:rPr lang="en-GB"/>
              <a:t>You need to score 70% to pass</a:t>
            </a:r>
          </a:p>
          <a:p>
            <a:pPr marL="0" indent="0">
              <a:buNone/>
            </a:pPr>
            <a:r>
              <a:rPr lang="en-GB"/>
              <a:t>Subtitle </a:t>
            </a:r>
            <a:r>
              <a:rPr lang="en-GB" b="1"/>
              <a:t>‘test score’ ?/10</a:t>
            </a:r>
          </a:p>
        </p:txBody>
      </p:sp>
      <p:grpSp>
        <p:nvGrpSpPr>
          <p:cNvPr id="34" name="Group 33">
            <a:extLst>
              <a:ext uri="{FF2B5EF4-FFF2-40B4-BE49-F238E27FC236}">
                <a16:creationId xmlns:a16="http://schemas.microsoft.com/office/drawing/2014/main" id="{0A587C07-6C84-0222-BFE4-D07079D83BD4}"/>
              </a:ext>
            </a:extLst>
          </p:cNvPr>
          <p:cNvGrpSpPr/>
          <p:nvPr/>
        </p:nvGrpSpPr>
        <p:grpSpPr>
          <a:xfrm>
            <a:off x="9614796" y="6387318"/>
            <a:ext cx="1994299" cy="478636"/>
            <a:chOff x="9614803" y="6387318"/>
            <a:chExt cx="1341657" cy="447712"/>
          </a:xfrm>
        </p:grpSpPr>
        <p:pic>
          <p:nvPicPr>
            <p:cNvPr id="30" name="Picture 29" descr="A picture containing text&#10;&#10;Description automatically generated">
              <a:extLst>
                <a:ext uri="{FF2B5EF4-FFF2-40B4-BE49-F238E27FC236}">
                  <a16:creationId xmlns:a16="http://schemas.microsoft.com/office/drawing/2014/main" id="{B2D66E4F-A3D6-D7BB-085C-94613A75B9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803" y="6395709"/>
              <a:ext cx="330463" cy="42984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A picture containing text, sign&#10;&#10;Description automatically generated">
              <a:extLst>
                <a:ext uri="{FF2B5EF4-FFF2-40B4-BE49-F238E27FC236}">
                  <a16:creationId xmlns:a16="http://schemas.microsoft.com/office/drawing/2014/main" id="{D6625AAA-37D5-E818-899C-B43924C4FE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77411" y="6388853"/>
              <a:ext cx="323977" cy="44617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A picture containing text&#10;&#10;Description automatically generated">
              <a:extLst>
                <a:ext uri="{FF2B5EF4-FFF2-40B4-BE49-F238E27FC236}">
                  <a16:creationId xmlns:a16="http://schemas.microsoft.com/office/drawing/2014/main" id="{FD682F4B-999A-5215-2024-142C8274A1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0702" y="6391698"/>
              <a:ext cx="345758" cy="43682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8F0D5CB0-6BDF-CFCB-A5A7-9AF0A9F09E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7194" y="6387318"/>
              <a:ext cx="330582" cy="446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1637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D3C7AB-13C5-9B68-798E-96A62E567C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94AF24-DDD8-96F6-696F-A142E350D91B}"/>
              </a:ext>
            </a:extLst>
          </p:cNvPr>
          <p:cNvSpPr>
            <a:spLocks noGrp="1"/>
          </p:cNvSpPr>
          <p:nvPr>
            <p:ph type="title"/>
          </p:nvPr>
        </p:nvSpPr>
        <p:spPr/>
        <p:txBody>
          <a:bodyPr>
            <a:normAutofit/>
          </a:bodyPr>
          <a:lstStyle/>
          <a:p>
            <a:r>
              <a:rPr lang="en-GB" dirty="0"/>
              <a:t>MWB Quiz</a:t>
            </a:r>
          </a:p>
        </p:txBody>
      </p:sp>
      <p:graphicFrame>
        <p:nvGraphicFramePr>
          <p:cNvPr id="4" name="Table 3">
            <a:extLst>
              <a:ext uri="{FF2B5EF4-FFF2-40B4-BE49-F238E27FC236}">
                <a16:creationId xmlns:a16="http://schemas.microsoft.com/office/drawing/2014/main" id="{33A1AE10-E2FC-34F2-5F12-F527871D8C4C}"/>
              </a:ext>
            </a:extLst>
          </p:cNvPr>
          <p:cNvGraphicFramePr>
            <a:graphicFrameLocks noGrp="1"/>
          </p:cNvGraphicFramePr>
          <p:nvPr/>
        </p:nvGraphicFramePr>
        <p:xfrm>
          <a:off x="419099" y="1690688"/>
          <a:ext cx="11605726" cy="4611081"/>
        </p:xfrm>
        <a:graphic>
          <a:graphicData uri="http://schemas.openxmlformats.org/drawingml/2006/table">
            <a:tbl>
              <a:tblPr/>
              <a:tblGrid>
                <a:gridCol w="11605726">
                  <a:extLst>
                    <a:ext uri="{9D8B030D-6E8A-4147-A177-3AD203B41FA5}">
                      <a16:colId xmlns:a16="http://schemas.microsoft.com/office/drawing/2014/main" val="856610177"/>
                    </a:ext>
                  </a:extLst>
                </a:gridCol>
              </a:tblGrid>
              <a:tr h="980802">
                <a:tc>
                  <a:txBody>
                    <a:bodyPr/>
                    <a:lstStyle/>
                    <a:p>
                      <a:pPr algn="l" rtl="0" fontAlgn="base">
                        <a:lnSpc>
                          <a:spcPct val="100000"/>
                        </a:lnSpc>
                        <a:buNone/>
                      </a:pPr>
                      <a:r>
                        <a:rPr lang="en-GB" sz="2800" b="0" i="0" dirty="0">
                          <a:effectLst/>
                          <a:latin typeface="Aptos" panose="020B0004020202020204" pitchFamily="34" charset="0"/>
                        </a:rPr>
                        <a:t>1)What is the rate of change of velocity?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43860273"/>
                  </a:ext>
                </a:extLst>
              </a:tr>
              <a:tr h="922315">
                <a:tc>
                  <a:txBody>
                    <a:bodyPr/>
                    <a:lstStyle/>
                    <a:p>
                      <a:pPr algn="l" rtl="0" fontAlgn="base">
                        <a:lnSpc>
                          <a:spcPct val="100000"/>
                        </a:lnSpc>
                        <a:buNone/>
                      </a:pPr>
                      <a:r>
                        <a:rPr lang="en-GB" sz="2800" b="0" i="0" dirty="0">
                          <a:effectLst/>
                          <a:latin typeface="Aptos" panose="020B0004020202020204" pitchFamily="34" charset="0"/>
                        </a:rPr>
                        <a:t>2) What is the term for slowing down (also known as negative acceleration) </a:t>
                      </a: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90649277"/>
                  </a:ext>
                </a:extLst>
              </a:tr>
              <a:tr h="935665">
                <a:tc>
                  <a:txBody>
                    <a:bodyPr/>
                    <a:lstStyle/>
                    <a:p>
                      <a:pPr algn="l" rtl="0" fontAlgn="base">
                        <a:lnSpc>
                          <a:spcPct val="100000"/>
                        </a:lnSpc>
                        <a:buNone/>
                      </a:pPr>
                      <a:r>
                        <a:rPr lang="en-GB" sz="2800" b="0" i="0" dirty="0">
                          <a:effectLst/>
                          <a:latin typeface="Aptos" panose="020B0004020202020204" pitchFamily="34" charset="0"/>
                        </a:rPr>
                        <a:t>3) What is the unit for acceleration?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0095492"/>
                  </a:ext>
                </a:extLst>
              </a:tr>
              <a:tr h="1020725">
                <a:tc>
                  <a:txBody>
                    <a:bodyPr/>
                    <a:lstStyle/>
                    <a:p>
                      <a:pPr algn="l" rtl="0" fontAlgn="base">
                        <a:lnSpc>
                          <a:spcPct val="100000"/>
                        </a:lnSpc>
                        <a:buNone/>
                      </a:pPr>
                      <a:r>
                        <a:rPr lang="en-GB" sz="2800" b="0" i="0" dirty="0">
                          <a:effectLst/>
                          <a:latin typeface="Aptos" panose="020B0004020202020204" pitchFamily="34" charset="0"/>
                        </a:rPr>
                        <a:t>4) What term describes something that is not moving?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0881825"/>
                  </a:ext>
                </a:extLst>
              </a:tr>
              <a:tr h="751574">
                <a:tc>
                  <a:txBody>
                    <a:bodyPr/>
                    <a:lstStyle/>
                    <a:p>
                      <a:pPr algn="l" rtl="0" fontAlgn="base">
                        <a:lnSpc>
                          <a:spcPct val="100000"/>
                        </a:lnSpc>
                        <a:buNone/>
                      </a:pPr>
                      <a:r>
                        <a:rPr lang="en-GB" sz="2800" b="0" i="0" dirty="0">
                          <a:effectLst/>
                          <a:latin typeface="Aptos" panose="020B0004020202020204" pitchFamily="34" charset="0"/>
                        </a:rPr>
                        <a:t>5) What is the distance covered per unit time?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99353088"/>
                  </a:ext>
                </a:extLst>
              </a:tr>
            </a:tbl>
          </a:graphicData>
        </a:graphic>
      </p:graphicFrame>
    </p:spTree>
    <p:extLst>
      <p:ext uri="{BB962C8B-B14F-4D97-AF65-F5344CB8AC3E}">
        <p14:creationId xmlns:p14="http://schemas.microsoft.com/office/powerpoint/2010/main" val="3678047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00805-1F4D-8ABE-929D-493E027B98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87CE0-5774-BAA3-AD2B-BA960276A889}"/>
              </a:ext>
            </a:extLst>
          </p:cNvPr>
          <p:cNvSpPr>
            <a:spLocks noGrp="1"/>
          </p:cNvSpPr>
          <p:nvPr>
            <p:ph type="title"/>
          </p:nvPr>
        </p:nvSpPr>
        <p:spPr/>
        <p:txBody>
          <a:bodyPr>
            <a:normAutofit/>
          </a:bodyPr>
          <a:lstStyle/>
          <a:p>
            <a:r>
              <a:rPr lang="en-GB" dirty="0"/>
              <a:t>MWB Quiz</a:t>
            </a:r>
          </a:p>
        </p:txBody>
      </p:sp>
      <p:graphicFrame>
        <p:nvGraphicFramePr>
          <p:cNvPr id="4" name="Table 3">
            <a:extLst>
              <a:ext uri="{FF2B5EF4-FFF2-40B4-BE49-F238E27FC236}">
                <a16:creationId xmlns:a16="http://schemas.microsoft.com/office/drawing/2014/main" id="{A08722D4-84DF-3546-997C-4894BBC79D50}"/>
              </a:ext>
            </a:extLst>
          </p:cNvPr>
          <p:cNvGraphicFramePr>
            <a:graphicFrameLocks noGrp="1"/>
          </p:cNvGraphicFramePr>
          <p:nvPr/>
        </p:nvGraphicFramePr>
        <p:xfrm>
          <a:off x="419100" y="1403498"/>
          <a:ext cx="11353800" cy="5582068"/>
        </p:xfrm>
        <a:graphic>
          <a:graphicData uri="http://schemas.openxmlformats.org/drawingml/2006/table">
            <a:tbl>
              <a:tblPr/>
              <a:tblGrid>
                <a:gridCol w="8618574">
                  <a:extLst>
                    <a:ext uri="{9D8B030D-6E8A-4147-A177-3AD203B41FA5}">
                      <a16:colId xmlns:a16="http://schemas.microsoft.com/office/drawing/2014/main" val="856610177"/>
                    </a:ext>
                  </a:extLst>
                </a:gridCol>
                <a:gridCol w="2735226">
                  <a:extLst>
                    <a:ext uri="{9D8B030D-6E8A-4147-A177-3AD203B41FA5}">
                      <a16:colId xmlns:a16="http://schemas.microsoft.com/office/drawing/2014/main" val="3429709562"/>
                    </a:ext>
                  </a:extLst>
                </a:gridCol>
              </a:tblGrid>
              <a:tr h="980723">
                <a:tc>
                  <a:txBody>
                    <a:bodyPr/>
                    <a:lstStyle/>
                    <a:p>
                      <a:pPr algn="l" rtl="0" fontAlgn="base">
                        <a:lnSpc>
                          <a:spcPct val="100000"/>
                        </a:lnSpc>
                        <a:buNone/>
                      </a:pPr>
                      <a:r>
                        <a:rPr lang="en-GB" sz="2800" b="0" i="0" dirty="0">
                          <a:effectLst/>
                          <a:latin typeface="Aptos" panose="020B0004020202020204" pitchFamily="34" charset="0"/>
                        </a:rPr>
                        <a:t>What is the rate of change of velocity?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dirty="0">
                          <a:solidFill>
                            <a:srgbClr val="00B050"/>
                          </a:solidFill>
                          <a:effectLst/>
                          <a:latin typeface="Aptos" panose="020B0004020202020204" pitchFamily="34" charset="0"/>
                        </a:rPr>
                        <a:t>Acceleration </a:t>
                      </a:r>
                      <a:endParaRPr lang="en-GB" sz="4400" b="1" i="0" dirty="0">
                        <a:solidFill>
                          <a:srgbClr val="00B050"/>
                        </a:solidFill>
                        <a:effectLst/>
                      </a:endParaRPr>
                    </a:p>
                    <a:p>
                      <a:pPr algn="l" rtl="0" fontAlgn="base">
                        <a:lnSpc>
                          <a:spcPct val="100000"/>
                        </a:lnSpc>
                        <a:buNone/>
                      </a:pPr>
                      <a:r>
                        <a:rPr lang="en-GB" sz="2800" b="1" i="0" dirty="0">
                          <a:solidFill>
                            <a:srgbClr val="00B050"/>
                          </a:solidFill>
                          <a:effectLst/>
                          <a:latin typeface="Aptos" panose="020B0004020202020204" pitchFamily="34" charset="0"/>
                        </a:rPr>
                        <a:t> </a:t>
                      </a:r>
                      <a:endParaRPr lang="en-GB" sz="4400" b="1" i="0" dirty="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343860273"/>
                  </a:ext>
                </a:extLst>
              </a:tr>
              <a:tr h="1400970">
                <a:tc>
                  <a:txBody>
                    <a:bodyPr/>
                    <a:lstStyle/>
                    <a:p>
                      <a:pPr algn="l" rtl="0" fontAlgn="base">
                        <a:lnSpc>
                          <a:spcPct val="100000"/>
                        </a:lnSpc>
                        <a:buNone/>
                      </a:pPr>
                      <a:r>
                        <a:rPr lang="en-GB" sz="2800" b="0" i="0" dirty="0">
                          <a:effectLst/>
                          <a:latin typeface="Aptos" panose="020B0004020202020204" pitchFamily="34" charset="0"/>
                        </a:rPr>
                        <a:t>What is the term for slowing down, also known as negative acceleration.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a:solidFill>
                            <a:srgbClr val="00B050"/>
                          </a:solidFill>
                          <a:effectLst/>
                          <a:latin typeface="Aptos" panose="020B0004020202020204" pitchFamily="34" charset="0"/>
                        </a:rPr>
                        <a:t>Deceleration </a:t>
                      </a:r>
                      <a:endParaRPr lang="en-GB" sz="4400" b="1" i="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890649277"/>
                  </a:ext>
                </a:extLst>
              </a:tr>
              <a:tr h="1238929">
                <a:tc>
                  <a:txBody>
                    <a:bodyPr/>
                    <a:lstStyle/>
                    <a:p>
                      <a:pPr algn="l" rtl="0" fontAlgn="base">
                        <a:lnSpc>
                          <a:spcPct val="100000"/>
                        </a:lnSpc>
                        <a:buNone/>
                      </a:pPr>
                      <a:r>
                        <a:rPr lang="en-GB" sz="2800" b="0" i="0" dirty="0">
                          <a:effectLst/>
                          <a:latin typeface="Aptos" panose="020B0004020202020204" pitchFamily="34" charset="0"/>
                        </a:rPr>
                        <a:t>What is the unit for acceleration?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dirty="0">
                          <a:solidFill>
                            <a:srgbClr val="00B050"/>
                          </a:solidFill>
                          <a:effectLst/>
                          <a:latin typeface="Aptos" panose="020B0004020202020204" pitchFamily="34" charset="0"/>
                        </a:rPr>
                        <a:t>(m/s</a:t>
                      </a:r>
                      <a:r>
                        <a:rPr lang="en-GB" sz="2800" b="1" i="0" baseline="30000" dirty="0">
                          <a:solidFill>
                            <a:srgbClr val="00B050"/>
                          </a:solidFill>
                          <a:effectLst/>
                          <a:latin typeface="Aptos" panose="020B0004020202020204" pitchFamily="34" charset="0"/>
                        </a:rPr>
                        <a:t>2</a:t>
                      </a:r>
                      <a:r>
                        <a:rPr lang="en-GB" sz="2800" b="1" i="0" baseline="0" dirty="0">
                          <a:solidFill>
                            <a:srgbClr val="00B050"/>
                          </a:solidFill>
                          <a:effectLst/>
                          <a:latin typeface="Aptos" panose="020B0004020202020204" pitchFamily="34" charset="0"/>
                        </a:rPr>
                        <a:t>)</a:t>
                      </a:r>
                      <a:endParaRPr lang="ar-AE" sz="4400" b="1" dirty="0">
                        <a:solidFill>
                          <a:srgbClr val="00B050"/>
                        </a:solidFill>
                        <a:latin typeface="Aptos" panose="020B0004020202020204" pitchFamily="34" charset="0"/>
                      </a:endParaRPr>
                    </a:p>
                    <a:p>
                      <a:pPr algn="l" rtl="0" fontAlgn="base">
                        <a:lnSpc>
                          <a:spcPct val="100000"/>
                        </a:lnSpc>
                        <a:buNone/>
                      </a:pPr>
                      <a:endParaRPr lang="ar-AE" sz="4400" b="1" i="0" dirty="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3470095492"/>
                  </a:ext>
                </a:extLst>
              </a:tr>
              <a:tr h="980723">
                <a:tc>
                  <a:txBody>
                    <a:bodyPr/>
                    <a:lstStyle/>
                    <a:p>
                      <a:pPr algn="l" rtl="0" fontAlgn="base">
                        <a:lnSpc>
                          <a:spcPct val="100000"/>
                        </a:lnSpc>
                        <a:buNone/>
                      </a:pPr>
                      <a:r>
                        <a:rPr lang="en-GB" sz="2800" b="0" i="0" dirty="0">
                          <a:effectLst/>
                          <a:latin typeface="Aptos" panose="020B0004020202020204" pitchFamily="34" charset="0"/>
                        </a:rPr>
                        <a:t>What term describes something that is not moving?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dirty="0">
                          <a:solidFill>
                            <a:srgbClr val="00B050"/>
                          </a:solidFill>
                          <a:effectLst/>
                          <a:latin typeface="Aptos" panose="020B0004020202020204" pitchFamily="34" charset="0"/>
                        </a:rPr>
                        <a:t>Stationary</a:t>
                      </a:r>
                      <a:r>
                        <a:rPr lang="en-GB" sz="2800" b="1" i="0" dirty="0">
                          <a:solidFill>
                            <a:srgbClr val="00B050"/>
                          </a:solidFill>
                          <a:effectLst/>
                          <a:latin typeface="WordVisiCarriageReturn_MSFontService"/>
                        </a:rPr>
                        <a:t> </a:t>
                      </a:r>
                      <a:br>
                        <a:rPr lang="en-GB" sz="2800" b="1" i="0" dirty="0">
                          <a:solidFill>
                            <a:srgbClr val="00B050"/>
                          </a:solidFill>
                          <a:effectLst/>
                          <a:latin typeface="WordVisiCarriageReturn_MSFontService"/>
                        </a:rPr>
                      </a:br>
                      <a:r>
                        <a:rPr lang="en-GB" sz="2800" b="1" i="0" dirty="0">
                          <a:solidFill>
                            <a:srgbClr val="00B050"/>
                          </a:solidFill>
                          <a:effectLst/>
                          <a:latin typeface="Aptos" panose="020B0004020202020204" pitchFamily="34" charset="0"/>
                        </a:rPr>
                        <a:t> </a:t>
                      </a:r>
                      <a:endParaRPr lang="en-GB" sz="4400" b="1" i="0" dirty="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100881825"/>
                  </a:ext>
                </a:extLst>
              </a:tr>
              <a:tr h="980723">
                <a:tc>
                  <a:txBody>
                    <a:bodyPr/>
                    <a:lstStyle/>
                    <a:p>
                      <a:pPr algn="l" rtl="0" fontAlgn="base">
                        <a:lnSpc>
                          <a:spcPct val="100000"/>
                        </a:lnSpc>
                        <a:buNone/>
                      </a:pPr>
                      <a:r>
                        <a:rPr lang="en-GB" sz="2800" b="0" i="0" dirty="0">
                          <a:effectLst/>
                          <a:latin typeface="Aptos" panose="020B0004020202020204" pitchFamily="34" charset="0"/>
                        </a:rPr>
                        <a:t>What is the distance covered per unit time? </a:t>
                      </a:r>
                      <a:endParaRPr lang="en-GB" sz="4400" b="0" i="0" dirty="0">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tc>
                  <a:txBody>
                    <a:bodyPr/>
                    <a:lstStyle/>
                    <a:p>
                      <a:pPr algn="l" rtl="0" fontAlgn="base">
                        <a:lnSpc>
                          <a:spcPct val="100000"/>
                        </a:lnSpc>
                        <a:buNone/>
                      </a:pPr>
                      <a:r>
                        <a:rPr lang="en-GB" sz="2800" b="1" i="0" dirty="0">
                          <a:solidFill>
                            <a:srgbClr val="00B050"/>
                          </a:solidFill>
                          <a:effectLst/>
                          <a:latin typeface="Aptos" panose="020B0004020202020204" pitchFamily="34" charset="0"/>
                        </a:rPr>
                        <a:t>Speed </a:t>
                      </a:r>
                      <a:endParaRPr lang="en-GB" sz="4400" b="1" i="0" dirty="0">
                        <a:solidFill>
                          <a:srgbClr val="00B050"/>
                        </a:solidFill>
                        <a:effectLst/>
                      </a:endParaRPr>
                    </a:p>
                    <a:p>
                      <a:pPr algn="l" rtl="0" fontAlgn="base">
                        <a:lnSpc>
                          <a:spcPct val="100000"/>
                        </a:lnSpc>
                        <a:buNone/>
                      </a:pPr>
                      <a:r>
                        <a:rPr lang="en-GB" sz="2800" b="1" i="0" dirty="0">
                          <a:solidFill>
                            <a:srgbClr val="00B050"/>
                          </a:solidFill>
                          <a:effectLst/>
                          <a:latin typeface="Aptos" panose="020B0004020202020204" pitchFamily="34" charset="0"/>
                        </a:rPr>
                        <a:t> </a:t>
                      </a:r>
                      <a:endParaRPr lang="en-GB" sz="4400" b="1" i="0" dirty="0">
                        <a:solidFill>
                          <a:srgbClr val="00B050"/>
                        </a:solidFill>
                        <a:effectLst/>
                      </a:endParaRPr>
                    </a:p>
                  </a:txBody>
                  <a:tcPr marL="72718" marR="72718" marT="36359" marB="36359">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1699353088"/>
                  </a:ext>
                </a:extLst>
              </a:tr>
            </a:tbl>
          </a:graphicData>
        </a:graphic>
      </p:graphicFrame>
    </p:spTree>
    <p:extLst>
      <p:ext uri="{BB962C8B-B14F-4D97-AF65-F5344CB8AC3E}">
        <p14:creationId xmlns:p14="http://schemas.microsoft.com/office/powerpoint/2010/main" val="103188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Interpret chemical formulae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number and names of elements in a compound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Name compounds using standard rules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3294805"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chemical formula</a:t>
            </a:r>
          </a:p>
        </p:txBody>
      </p:sp>
      <p:sp>
        <p:nvSpPr>
          <p:cNvPr id="14" name="Rectangle 13">
            <a:extLst>
              <a:ext uri="{FF2B5EF4-FFF2-40B4-BE49-F238E27FC236}">
                <a16:creationId xmlns:a16="http://schemas.microsoft.com/office/drawing/2014/main" id="{A2C825F2-5973-4048-9A5C-E0A4E794080E}"/>
              </a:ext>
            </a:extLst>
          </p:cNvPr>
          <p:cNvSpPr/>
          <p:nvPr/>
        </p:nvSpPr>
        <p:spPr>
          <a:xfrm>
            <a:off x="5372333" y="5755170"/>
            <a:ext cx="27203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neutralisation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93071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compound</a:t>
            </a:r>
          </a:p>
        </p:txBody>
      </p:sp>
      <p:sp>
        <p:nvSpPr>
          <p:cNvPr id="11" name="Rectangle 10">
            <a:extLst>
              <a:ext uri="{FF2B5EF4-FFF2-40B4-BE49-F238E27FC236}">
                <a16:creationId xmlns:a16="http://schemas.microsoft.com/office/drawing/2014/main" id="{E884FB05-00B8-2E4B-826B-63C1D729B5A8}"/>
              </a:ext>
            </a:extLst>
          </p:cNvPr>
          <p:cNvSpPr/>
          <p:nvPr/>
        </p:nvSpPr>
        <p:spPr>
          <a:xfrm>
            <a:off x="6652533" y="4909206"/>
            <a:ext cx="155362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acid</a:t>
            </a:r>
          </a:p>
        </p:txBody>
      </p:sp>
      <p:sp>
        <p:nvSpPr>
          <p:cNvPr id="12" name="Rectangle 11">
            <a:extLst>
              <a:ext uri="{FF2B5EF4-FFF2-40B4-BE49-F238E27FC236}">
                <a16:creationId xmlns:a16="http://schemas.microsoft.com/office/drawing/2014/main" id="{30F19F55-1E0A-5241-A969-750186463838}"/>
              </a:ext>
            </a:extLst>
          </p:cNvPr>
          <p:cNvSpPr/>
          <p:nvPr/>
        </p:nvSpPr>
        <p:spPr>
          <a:xfrm>
            <a:off x="8167244" y="5755170"/>
            <a:ext cx="184393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metal</a:t>
            </a:r>
          </a:p>
        </p:txBody>
      </p:sp>
      <p:sp>
        <p:nvSpPr>
          <p:cNvPr id="13" name="Rectangle 12">
            <a:extLst>
              <a:ext uri="{FF2B5EF4-FFF2-40B4-BE49-F238E27FC236}">
                <a16:creationId xmlns:a16="http://schemas.microsoft.com/office/drawing/2014/main" id="{5A38DCAA-847D-DA41-87C9-20EBA429655B}"/>
              </a:ext>
            </a:extLst>
          </p:cNvPr>
          <p:cNvSpPr/>
          <p:nvPr/>
        </p:nvSpPr>
        <p:spPr>
          <a:xfrm>
            <a:off x="4379004" y="4911656"/>
            <a:ext cx="218705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subscript</a:t>
            </a:r>
          </a:p>
        </p:txBody>
      </p:sp>
    </p:spTree>
    <p:extLst>
      <p:ext uri="{BB962C8B-B14F-4D97-AF65-F5344CB8AC3E}">
        <p14:creationId xmlns:p14="http://schemas.microsoft.com/office/powerpoint/2010/main" val="246797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A8BD2-90B9-8045-9696-2684800C93A0}"/>
              </a:ext>
            </a:extLst>
          </p:cNvPr>
          <p:cNvSpPr>
            <a:spLocks noGrp="1"/>
          </p:cNvSpPr>
          <p:nvPr>
            <p:ph type="title"/>
          </p:nvPr>
        </p:nvSpPr>
        <p:spPr/>
        <p:txBody>
          <a:bodyPr/>
          <a:lstStyle/>
          <a:p>
            <a:r>
              <a:rPr lang="en-US" dirty="0">
                <a:latin typeface="Century Gothic" panose="020B0502020202020204" pitchFamily="34" charset="0"/>
              </a:rPr>
              <a:t>Key points to remember</a:t>
            </a:r>
          </a:p>
        </p:txBody>
      </p:sp>
      <p:sp>
        <p:nvSpPr>
          <p:cNvPr id="4" name="TextBox 3">
            <a:extLst>
              <a:ext uri="{FF2B5EF4-FFF2-40B4-BE49-F238E27FC236}">
                <a16:creationId xmlns:a16="http://schemas.microsoft.com/office/drawing/2014/main" id="{7A95EF5F-7901-FA45-B503-164161235AAC}"/>
              </a:ext>
            </a:extLst>
          </p:cNvPr>
          <p:cNvSpPr txBox="1"/>
          <p:nvPr/>
        </p:nvSpPr>
        <p:spPr>
          <a:xfrm>
            <a:off x="540000" y="1166842"/>
            <a:ext cx="10315938" cy="3785652"/>
          </a:xfrm>
          <a:prstGeom prst="rect">
            <a:avLst/>
          </a:prstGeom>
          <a:noFill/>
          <a:ln>
            <a:noFill/>
          </a:ln>
        </p:spPr>
        <p:txBody>
          <a:bodyPr wrap="square" rtlCol="0">
            <a:spAutoFit/>
          </a:bodyPr>
          <a:lstStyle/>
          <a:p>
            <a:r>
              <a:rPr lang="en-GB" sz="2400" b="1" dirty="0">
                <a:latin typeface="Century Gothic" panose="020B0502020202020204" pitchFamily="34" charset="0"/>
              </a:rPr>
              <a:t>1. Formulae</a:t>
            </a:r>
            <a:r>
              <a:rPr lang="en-GB" sz="2400" dirty="0">
                <a:latin typeface="Century Gothic" panose="020B0502020202020204" pitchFamily="34" charset="0"/>
              </a:rPr>
              <a:t> can be used to show which </a:t>
            </a:r>
            <a:r>
              <a:rPr lang="en-GB" sz="2400" b="1" dirty="0">
                <a:latin typeface="Century Gothic" panose="020B0502020202020204" pitchFamily="34" charset="0"/>
              </a:rPr>
              <a:t>elements</a:t>
            </a:r>
            <a:r>
              <a:rPr lang="en-GB" sz="2400" dirty="0">
                <a:latin typeface="Century Gothic" panose="020B0502020202020204" pitchFamily="34" charset="0"/>
              </a:rPr>
              <a:t> are in </a:t>
            </a:r>
            <a:r>
              <a:rPr lang="en-GB" sz="2400" b="1" dirty="0">
                <a:latin typeface="Century Gothic" panose="020B0502020202020204" pitchFamily="34" charset="0"/>
              </a:rPr>
              <a:t>compounds</a:t>
            </a:r>
            <a:r>
              <a:rPr lang="en-GB" sz="2400" dirty="0">
                <a:latin typeface="Century Gothic" panose="020B0502020202020204" pitchFamily="34" charset="0"/>
              </a:rPr>
              <a:t> e.g. H</a:t>
            </a:r>
            <a:r>
              <a:rPr lang="en-GB" sz="2400" baseline="-25000" dirty="0">
                <a:latin typeface="Century Gothic" panose="020B0502020202020204" pitchFamily="34" charset="0"/>
              </a:rPr>
              <a:t>2</a:t>
            </a:r>
            <a:r>
              <a:rPr lang="en-GB" sz="2400" dirty="0">
                <a:latin typeface="Century Gothic" panose="020B0502020202020204" pitchFamily="34" charset="0"/>
              </a:rPr>
              <a:t>O contains two hydrogen atoms and one oxygen atom. The </a:t>
            </a:r>
            <a:r>
              <a:rPr lang="en-GB" sz="2400" b="1" dirty="0">
                <a:latin typeface="Century Gothic" panose="020B0502020202020204" pitchFamily="34" charset="0"/>
              </a:rPr>
              <a:t>ratio</a:t>
            </a:r>
            <a:r>
              <a:rPr lang="en-GB" sz="2400" dirty="0">
                <a:latin typeface="Century Gothic" panose="020B0502020202020204" pitchFamily="34" charset="0"/>
              </a:rPr>
              <a:t> is 2:1.</a:t>
            </a:r>
          </a:p>
          <a:p>
            <a:endParaRPr lang="en-GB" sz="2400" dirty="0">
              <a:latin typeface="Century Gothic" panose="020B0502020202020204" pitchFamily="34" charset="0"/>
            </a:endParaRPr>
          </a:p>
          <a:p>
            <a:r>
              <a:rPr lang="en-GB" sz="2400" dirty="0">
                <a:latin typeface="Century Gothic" panose="020B0502020202020204" pitchFamily="34" charset="0"/>
              </a:rPr>
              <a:t>2. Chemical reactions always involve the </a:t>
            </a:r>
            <a:r>
              <a:rPr lang="en-GB" sz="2400" b="1" dirty="0">
                <a:latin typeface="Century Gothic" panose="020B0502020202020204" pitchFamily="34" charset="0"/>
              </a:rPr>
              <a:t>formation of one or more new substances</a:t>
            </a:r>
            <a:r>
              <a:rPr lang="en-GB" sz="2400" dirty="0">
                <a:latin typeface="Century Gothic" panose="020B0502020202020204" pitchFamily="34" charset="0"/>
              </a:rPr>
              <a:t>.</a:t>
            </a:r>
          </a:p>
          <a:p>
            <a:endParaRPr lang="en-GB" sz="2400" dirty="0">
              <a:latin typeface="Century Gothic" panose="020B0502020202020204" pitchFamily="34" charset="0"/>
            </a:endParaRPr>
          </a:p>
          <a:p>
            <a:r>
              <a:rPr lang="en-GB" sz="2400" b="1" dirty="0">
                <a:latin typeface="Century Gothic" panose="020B0502020202020204" pitchFamily="34" charset="0"/>
              </a:rPr>
              <a:t>3. Symbol equations </a:t>
            </a:r>
            <a:r>
              <a:rPr lang="en-GB" sz="2400" dirty="0">
                <a:latin typeface="Century Gothic" panose="020B0502020202020204" pitchFamily="34" charset="0"/>
              </a:rPr>
              <a:t>can be used to show chemical reactions </a:t>
            </a:r>
          </a:p>
          <a:p>
            <a:r>
              <a:rPr lang="en-GB" sz="2400" dirty="0">
                <a:latin typeface="Century Gothic" panose="020B0502020202020204" pitchFamily="34" charset="0"/>
              </a:rPr>
              <a:t>e.g. 2H</a:t>
            </a:r>
            <a:r>
              <a:rPr lang="en-GB" sz="2400" baseline="-25000" dirty="0">
                <a:latin typeface="Century Gothic" panose="020B0502020202020204" pitchFamily="34" charset="0"/>
              </a:rPr>
              <a:t>2</a:t>
            </a:r>
            <a:r>
              <a:rPr lang="en-GB" sz="2400" dirty="0">
                <a:latin typeface="Century Gothic" panose="020B0502020202020204" pitchFamily="34" charset="0"/>
              </a:rPr>
              <a:t> + O</a:t>
            </a:r>
            <a:r>
              <a:rPr lang="en-GB" sz="2400" baseline="-25000" dirty="0">
                <a:latin typeface="Century Gothic" panose="020B0502020202020204" pitchFamily="34" charset="0"/>
              </a:rPr>
              <a:t>2</a:t>
            </a:r>
            <a:r>
              <a:rPr lang="en-GB" sz="2400" dirty="0">
                <a:latin typeface="Century Gothic" panose="020B0502020202020204" pitchFamily="34" charset="0"/>
              </a:rPr>
              <a:t> </a:t>
            </a:r>
            <a:r>
              <a:rPr lang="en-GB" sz="2400" dirty="0">
                <a:latin typeface="Century Gothic" panose="020B0502020202020204" pitchFamily="34" charset="0"/>
                <a:sym typeface="Wingdings" panose="05000000000000000000" pitchFamily="2" charset="2"/>
              </a:rPr>
              <a:t> 2H</a:t>
            </a:r>
            <a:r>
              <a:rPr lang="en-GB" sz="2400" baseline="-25000" dirty="0">
                <a:latin typeface="Century Gothic" panose="020B0502020202020204" pitchFamily="34" charset="0"/>
                <a:sym typeface="Wingdings" panose="05000000000000000000" pitchFamily="2" charset="2"/>
              </a:rPr>
              <a:t>2</a:t>
            </a:r>
            <a:r>
              <a:rPr lang="en-GB" sz="2400" dirty="0">
                <a:latin typeface="Century Gothic" panose="020B0502020202020204" pitchFamily="34" charset="0"/>
                <a:sym typeface="Wingdings" panose="05000000000000000000" pitchFamily="2" charset="2"/>
              </a:rPr>
              <a:t>O</a:t>
            </a:r>
            <a:endParaRPr lang="en-GB" sz="2400" dirty="0">
              <a:latin typeface="Century Gothic" panose="020B0502020202020204" pitchFamily="34" charset="0"/>
            </a:endParaRPr>
          </a:p>
          <a:p>
            <a:endParaRPr lang="en-GB" sz="2400" dirty="0">
              <a:latin typeface="Century Gothic" panose="020B0502020202020204" pitchFamily="34" charset="0"/>
            </a:endParaRPr>
          </a:p>
        </p:txBody>
      </p:sp>
    </p:spTree>
    <p:extLst>
      <p:ext uri="{BB962C8B-B14F-4D97-AF65-F5344CB8AC3E}">
        <p14:creationId xmlns:p14="http://schemas.microsoft.com/office/powerpoint/2010/main" val="3473906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5" end="5"/>
                                            </p:txEl>
                                          </p:spTgt>
                                        </p:tgtEl>
                                        <p:attrNameLst>
                                          <p:attrName>style.visibility</p:attrName>
                                        </p:attrNameLst>
                                      </p:cBhvr>
                                      <p:to>
                                        <p:strVal val="visible"/>
                                      </p:to>
                                    </p:set>
                                    <p:animEffect transition="in" filter="fade">
                                      <p:cBhvr>
                                        <p:cTn id="2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latin typeface="Century Gothic" panose="020B0502020202020204" pitchFamily="34" charset="0"/>
              </a:rPr>
              <a:t>What is a chemical formula?</a:t>
            </a:r>
          </a:p>
        </p:txBody>
      </p:sp>
      <p:sp>
        <p:nvSpPr>
          <p:cNvPr id="4" name="TextBox 3"/>
          <p:cNvSpPr txBox="1"/>
          <p:nvPr/>
        </p:nvSpPr>
        <p:spPr>
          <a:xfrm>
            <a:off x="540000" y="1064225"/>
            <a:ext cx="8436113" cy="461665"/>
          </a:xfrm>
          <a:prstGeom prst="rect">
            <a:avLst/>
          </a:prstGeom>
          <a:noFill/>
        </p:spPr>
        <p:txBody>
          <a:bodyPr wrap="square" rtlCol="0">
            <a:spAutoFit/>
          </a:bodyPr>
          <a:lstStyle/>
          <a:p>
            <a:r>
              <a:rPr lang="en-GB" sz="2400" dirty="0">
                <a:latin typeface="Century Gothic" panose="020B0502020202020204" pitchFamily="34" charset="0"/>
              </a:rPr>
              <a:t>Example 1: </a:t>
            </a:r>
            <a:r>
              <a:rPr lang="en-GB" sz="2400" b="1" dirty="0">
                <a:latin typeface="Century Gothic" panose="020B0502020202020204" pitchFamily="34" charset="0"/>
              </a:rPr>
              <a:t>sodium sulfate</a:t>
            </a:r>
            <a:r>
              <a:rPr lang="en-GB" sz="2400" dirty="0">
                <a:latin typeface="Century Gothic" panose="020B0502020202020204" pitchFamily="34" charset="0"/>
              </a:rPr>
              <a:t>.</a:t>
            </a:r>
          </a:p>
        </p:txBody>
      </p:sp>
      <p:sp>
        <p:nvSpPr>
          <p:cNvPr id="6" name="Rectangle 5"/>
          <p:cNvSpPr/>
          <p:nvPr/>
        </p:nvSpPr>
        <p:spPr>
          <a:xfrm>
            <a:off x="187265" y="2912194"/>
            <a:ext cx="10230582" cy="3283686"/>
          </a:xfrm>
          <a:prstGeom prst="rect">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t"/>
          <a:lstStyle/>
          <a:p>
            <a:pPr marL="457200" indent="-457200">
              <a:buAutoNum type="arabicPeriod"/>
            </a:pPr>
            <a:r>
              <a:rPr lang="en-GB" sz="2400" b="1" dirty="0">
                <a:solidFill>
                  <a:schemeClr val="accent1"/>
                </a:solidFill>
                <a:latin typeface="Century Gothic" panose="020B0502020202020204" pitchFamily="34" charset="0"/>
              </a:rPr>
              <a:t>How many elements in this compound?</a:t>
            </a:r>
          </a:p>
          <a:p>
            <a:endParaRPr lang="en-GB" sz="2400" b="1"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2. How many atoms of each type of element are there?</a:t>
            </a:r>
          </a:p>
          <a:p>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a:p>
            <a:endParaRPr lang="en-GB" sz="2400" b="1" dirty="0">
              <a:solidFill>
                <a:schemeClr val="accent1"/>
              </a:solidFill>
              <a:latin typeface="Century Gothic" panose="020B0502020202020204" pitchFamily="34" charset="0"/>
            </a:endParaRPr>
          </a:p>
          <a:p>
            <a:r>
              <a:rPr lang="en-GB" sz="2400" b="1" dirty="0">
                <a:solidFill>
                  <a:schemeClr val="accent1"/>
                </a:solidFill>
                <a:latin typeface="Century Gothic" panose="020B0502020202020204" pitchFamily="34" charset="0"/>
              </a:rPr>
              <a:t>3. How many atoms are there in total are there in this compound?</a:t>
            </a:r>
          </a:p>
        </p:txBody>
      </p:sp>
      <p:sp>
        <p:nvSpPr>
          <p:cNvPr id="3" name="Rectangle 2"/>
          <p:cNvSpPr/>
          <p:nvPr/>
        </p:nvSpPr>
        <p:spPr>
          <a:xfrm>
            <a:off x="3146596" y="1482118"/>
            <a:ext cx="4984790" cy="1107996"/>
          </a:xfrm>
          <a:prstGeom prst="rect">
            <a:avLst/>
          </a:prstGeom>
        </p:spPr>
        <p:txBody>
          <a:bodyPr wrap="square">
            <a:spAutoFit/>
          </a:bodyPr>
          <a:lstStyle/>
          <a:p>
            <a:r>
              <a:rPr lang="en-GB" sz="6600" b="1" dirty="0">
                <a:latin typeface="Century Gothic" panose="020B0502020202020204" pitchFamily="34" charset="0"/>
              </a:rPr>
              <a:t>Na</a:t>
            </a:r>
            <a:r>
              <a:rPr lang="en-GB" sz="6600" b="1" baseline="-25000" dirty="0">
                <a:latin typeface="Century Gothic" panose="020B0502020202020204" pitchFamily="34" charset="0"/>
              </a:rPr>
              <a:t>2</a:t>
            </a:r>
            <a:r>
              <a:rPr lang="en-GB" sz="6600" b="1" dirty="0">
                <a:latin typeface="Century Gothic" panose="020B0502020202020204" pitchFamily="34" charset="0"/>
              </a:rPr>
              <a:t>SO</a:t>
            </a:r>
            <a:r>
              <a:rPr lang="en-GB" sz="6600" b="1" baseline="-25000" dirty="0">
                <a:latin typeface="Century Gothic" panose="020B0502020202020204" pitchFamily="34" charset="0"/>
              </a:rPr>
              <a:t>4</a:t>
            </a:r>
            <a:endParaRPr lang="en-GB" sz="6600" dirty="0">
              <a:latin typeface="Century Gothic" panose="020B0502020202020204" pitchFamily="34" charset="0"/>
            </a:endParaRPr>
          </a:p>
        </p:txBody>
      </p:sp>
    </p:spTree>
    <p:extLst>
      <p:ext uri="{BB962C8B-B14F-4D97-AF65-F5344CB8AC3E}">
        <p14:creationId xmlns:p14="http://schemas.microsoft.com/office/powerpoint/2010/main" val="415599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5E40A1F3F8448449B01838A86195C97" ma:contentTypeVersion="15" ma:contentTypeDescription="Create a new document." ma:contentTypeScope="" ma:versionID="cd8bae3783f043af1f81780cc0502ae5">
  <xsd:schema xmlns:xsd="http://www.w3.org/2001/XMLSchema" xmlns:xs="http://www.w3.org/2001/XMLSchema" xmlns:p="http://schemas.microsoft.com/office/2006/metadata/properties" xmlns:ns2="bc34c7f9-2a63-480c-a23f-5ee123a98b8e" xmlns:ns3="9c6500c0-19b7-4dc1-a957-fb6bf8f5f217" targetNamespace="http://schemas.microsoft.com/office/2006/metadata/properties" ma:root="true" ma:fieldsID="abe209dfd957341c03ce01b8106f6908" ns2:_="" ns3:_="">
    <xsd:import namespace="bc34c7f9-2a63-480c-a23f-5ee123a98b8e"/>
    <xsd:import namespace="9c6500c0-19b7-4dc1-a957-fb6bf8f5f2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Location" minOccurs="0"/>
                <xsd:element ref="ns3:Ark_x0020_Department" minOccurs="0"/>
                <xsd:element ref="ns3:Document_x0020_Classifi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34c7f9-2a63-480c-a23f-5ee123a98b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6500c0-19b7-4dc1-a957-fb6bf8f5f21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Ark_x0020_Department" ma:index="18" nillable="true" ma:displayName="Ark Department" ma:format="Dropdown" ma:internalName="Ark_x0020_Department">
      <xsd:simpleType>
        <xsd:restriction base="dms:Choice">
          <xsd:enumeration value="Admin"/>
          <xsd:enumeration value="ACP"/>
          <xsd:enumeration value="Assessment, System &amp; Data"/>
          <xsd:enumeration value="ATT"/>
          <xsd:enumeration value="Communication"/>
          <xsd:enumeration value="Development"/>
          <xsd:enumeration value="Ed City"/>
          <xsd:enumeration value="Education"/>
          <xsd:enumeration value="English Mastery"/>
          <xsd:enumeration value="Estates"/>
          <xsd:enumeration value="Finance"/>
          <xsd:enumeration value="Governance"/>
          <xsd:enumeration value="HR"/>
          <xsd:enumeration value="Insight"/>
          <xsd:enumeration value="IT"/>
          <xsd:enumeration value="Management Team"/>
          <xsd:enumeration value="Maths Mastery"/>
          <xsd:enumeration value="Music"/>
          <xsd:enumeration value="Now Teach"/>
          <xsd:enumeration value="Office Management"/>
          <xsd:enumeration value="Operations"/>
          <xsd:enumeration value="Pathways &amp; Enrichment"/>
          <xsd:enumeration value="People Team"/>
          <xsd:enumeration value="Professional Learning"/>
          <xsd:enumeration value="Projects"/>
          <xsd:enumeration value="Procurement"/>
          <xsd:enumeration value="Safeguarding"/>
          <xsd:enumeration value="Ventures"/>
        </xsd:restriction>
      </xsd:simpleType>
    </xsd:element>
    <xsd:element name="Document_x0020_Classification" ma:index="19" nillable="true" ma:displayName="Document Classification" ma:format="Dropdown" ma:internalName="Document_x0020_Classification">
      <xsd:simpleType>
        <xsd:restriction base="dms:Choice">
          <xsd:enumeration value="Admin"/>
          <xsd:enumeration value="Analysis"/>
          <xsd:enumeration value="Board Paper"/>
          <xsd:enumeration value="Case Study"/>
          <xsd:enumeration value="Correspondence"/>
          <xsd:enumeration value="External Research"/>
          <xsd:enumeration value="Minutes"/>
          <xsd:enumeration value="Policies"/>
          <xsd:enumeration value="Presentation"/>
          <xsd:enumeration value="Raw Data"/>
          <xsd:enumeration value="Reports"/>
          <xsd:enumeration value="Template"/>
          <xsd:enumeration value="Toolkit"/>
          <xsd:enumeration value="Training"/>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9c6500c0-19b7-4dc1-a957-fb6bf8f5f217">
      <UserInfo>
        <DisplayName/>
        <AccountId xsi:nil="true"/>
        <AccountType/>
      </UserInfo>
    </SharedWithUsers>
    <Document_x0020_Classification xmlns="9c6500c0-19b7-4dc1-a957-fb6bf8f5f217" xsi:nil="true"/>
    <Ark_x0020_Department xmlns="9c6500c0-19b7-4dc1-a957-fb6bf8f5f217">ACP</Ark_x0020_Department>
    <MediaLengthInSeconds xmlns="bc34c7f9-2a63-480c-a23f-5ee123a98b8e" xsi:nil="true"/>
  </documentManagement>
</p:properties>
</file>

<file path=customXml/itemProps1.xml><?xml version="1.0" encoding="utf-8"?>
<ds:datastoreItem xmlns:ds="http://schemas.openxmlformats.org/officeDocument/2006/customXml" ds:itemID="{5845ECD2-1666-4004-B244-B299DF52DE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34c7f9-2a63-480c-a23f-5ee123a98b8e"/>
    <ds:schemaRef ds:uri="9c6500c0-19b7-4dc1-a957-fb6bf8f5f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E799E72-FDA2-42A8-BA36-8696B31FBDB0}">
  <ds:schemaRefs>
    <ds:schemaRef ds:uri="http://schemas.microsoft.com/sharepoint/v3/contenttype/forms"/>
  </ds:schemaRefs>
</ds:datastoreItem>
</file>

<file path=customXml/itemProps3.xml><?xml version="1.0" encoding="utf-8"?>
<ds:datastoreItem xmlns:ds="http://schemas.openxmlformats.org/officeDocument/2006/customXml" ds:itemID="{FFB49EB8-D5AB-4CAF-9FBF-3B79A28AD7B2}">
  <ds:schemaRefs>
    <ds:schemaRef ds:uri="9c6500c0-19b7-4dc1-a957-fb6bf8f5f217"/>
    <ds:schemaRef ds:uri="bc34c7f9-2a63-480c-a23f-5ee123a98b8e"/>
    <ds:schemaRef ds:uri="http://purl.org/dc/elements/1.1/"/>
    <ds:schemaRef ds:uri="http://purl.org/dc/terms/"/>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_01_ C1.1.3 The Particle Model</Template>
  <TotalTime>51711</TotalTime>
  <Words>2785</Words>
  <Application>Microsoft Macintosh PowerPoint</Application>
  <PresentationFormat>Widescreen</PresentationFormat>
  <Paragraphs>278</Paragraphs>
  <Slides>16</Slides>
  <Notes>12</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Aptos</vt:lpstr>
      <vt:lpstr>Aptos Display</vt:lpstr>
      <vt:lpstr>Arial</vt:lpstr>
      <vt:lpstr>Calibri</vt:lpstr>
      <vt:lpstr>Century Gothic</vt:lpstr>
      <vt:lpstr>Georgia</vt:lpstr>
      <vt:lpstr>Wingdings</vt:lpstr>
      <vt:lpstr>WordVisiCarriageReturn_MSFontService</vt:lpstr>
      <vt:lpstr>B2.2.11 Feedback lesson</vt:lpstr>
      <vt:lpstr>1_B2.2.11 Feedback lesson</vt:lpstr>
      <vt:lpstr>Office Theme</vt:lpstr>
      <vt:lpstr>PowerPoint Presentation</vt:lpstr>
      <vt:lpstr>PowerPoint Presentation</vt:lpstr>
      <vt:lpstr>PowerPoint Presentation</vt:lpstr>
      <vt:lpstr>PowerPoint Presentation</vt:lpstr>
      <vt:lpstr>MWB Quiz</vt:lpstr>
      <vt:lpstr>MWB Quiz</vt:lpstr>
      <vt:lpstr>PowerPoint Presentation</vt:lpstr>
      <vt:lpstr>Key points to remember</vt:lpstr>
      <vt:lpstr>What is a chemical formula?</vt:lpstr>
      <vt:lpstr>What is a chemical formula?</vt:lpstr>
      <vt:lpstr>What is a chemical formula?</vt:lpstr>
      <vt:lpstr>Naming Compounds</vt:lpstr>
      <vt:lpstr>PowerPoint Presentation</vt:lpstr>
      <vt:lpstr>PowerPoint Presentation</vt:lpstr>
      <vt:lpstr>PowerPoint Presentation</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Maria Sharif</cp:lastModifiedBy>
  <cp:revision>240</cp:revision>
  <dcterms:created xsi:type="dcterms:W3CDTF">2019-03-21T11:24:14Z</dcterms:created>
  <dcterms:modified xsi:type="dcterms:W3CDTF">2026-01-11T03:14:37Z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0x010100A5E40A1F3F8448449B01838A86195C97</vt:lpwstr>
  </property>
  <property fmtid="{D5CDD505-2E9C-101B-9397-08002B2CF9AE}" pid="3" name="Order">
    <vt:r8>75135700</vt:r8>
  </property>
  <property fmtid="{D5CDD505-2E9C-101B-9397-08002B2CF9AE}" pid="4" name="xd_Signature">
    <vt:bool>false</vt:bool>
  </property>
  <property fmtid="{D5CDD505-2E9C-101B-9397-08002B2CF9AE}" pid="5" name="xd_ProgID">
    <vt:lpwstr/>
  </property>
  <property fmtid="{D5CDD505-2E9C-101B-9397-08002B2CF9AE}" pid="6" name="_ExtendedDescription">
    <vt:lpwstr/>
  </property>
  <property fmtid="{D5CDD505-2E9C-101B-9397-08002B2CF9AE}" pid="7" name="ComplianceAssetId">
    <vt:lpwstr/>
  </property>
  <property fmtid="{D5CDD505-2E9C-101B-9397-08002B2CF9AE}" pid="8" name="TemplateUrl">
    <vt:lpwstr/>
  </property>
  <property fmtid="{D5CDD505-2E9C-101B-9397-08002B2CF9AE}" pid="9" name="TriggerFlowInfo">
    <vt:lpwstr/>
  </property>
</Properties>
</file>